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61" r:id="rId4"/>
    <p:sldId id="262" r:id="rId5"/>
    <p:sldId id="273" r:id="rId6"/>
    <p:sldId id="274" r:id="rId7"/>
    <p:sldId id="275" r:id="rId8"/>
    <p:sldId id="311" r:id="rId9"/>
    <p:sldId id="312" r:id="rId10"/>
    <p:sldId id="313" r:id="rId11"/>
    <p:sldId id="277" r:id="rId12"/>
    <p:sldId id="314" r:id="rId13"/>
    <p:sldId id="315" r:id="rId14"/>
    <p:sldId id="318" r:id="rId15"/>
    <p:sldId id="281" r:id="rId16"/>
    <p:sldId id="319" r:id="rId17"/>
    <p:sldId id="320" r:id="rId18"/>
    <p:sldId id="316" r:id="rId19"/>
    <p:sldId id="259" r:id="rId20"/>
    <p:sldId id="317" r:id="rId21"/>
    <p:sldId id="291" r:id="rId22"/>
    <p:sldId id="321" r:id="rId23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Orbitron" panose="020B0604020202020204" charset="0"/>
      <p:regular r:id="rId29"/>
      <p:bold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  <p:embeddedFont>
      <p:font typeface="Space Grotesk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62067E-181A-4E4B-B882-8A14B8C8D5D7}">
  <a:tblStyle styleId="{BC62067E-181A-4E4B-B882-8A14B8C8D5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C8A50763-8C40-74C7-4961-FEA8B881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09D922CD-BB6D-A565-36CD-005D9606C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EC68A0DD-8FDC-15E3-7042-8B7C0D905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193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1bc263f502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1bc263f502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939F32C1-F1B3-A45E-F0A9-6C1FA8A4B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E4E20CD5-5875-AE82-8739-D82C01202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153DDB70-89E6-782A-6021-B439EBDAA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565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>
          <a:extLst>
            <a:ext uri="{FF2B5EF4-FFF2-40B4-BE49-F238E27FC236}">
              <a16:creationId xmlns:a16="http://schemas.microsoft.com/office/drawing/2014/main" id="{A2EC9487-46BF-796B-8545-9D7B74B2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>
            <a:extLst>
              <a:ext uri="{FF2B5EF4-FFF2-40B4-BE49-F238E27FC236}">
                <a16:creationId xmlns:a16="http://schemas.microsoft.com/office/drawing/2014/main" id="{2547A549-59D3-6F4A-D4F7-1CD305120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>
            <a:extLst>
              <a:ext uri="{FF2B5EF4-FFF2-40B4-BE49-F238E27FC236}">
                <a16:creationId xmlns:a16="http://schemas.microsoft.com/office/drawing/2014/main" id="{304268DB-B7BB-348B-267D-E519D83FA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5757C129-CB15-9E71-A9B1-790D7A095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F6618CC7-6595-A5F4-900E-5F832A1E6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1F256F8B-ABD7-0D3D-4546-3A4658817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893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2937d05419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2937d05419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>
          <a:extLst>
            <a:ext uri="{FF2B5EF4-FFF2-40B4-BE49-F238E27FC236}">
              <a16:creationId xmlns:a16="http://schemas.microsoft.com/office/drawing/2014/main" id="{10D014A9-0C75-E30C-6C45-A4B4723A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2937d05419_0_706:notes">
            <a:extLst>
              <a:ext uri="{FF2B5EF4-FFF2-40B4-BE49-F238E27FC236}">
                <a16:creationId xmlns:a16="http://schemas.microsoft.com/office/drawing/2014/main" id="{E37EFAC1-8194-D55F-1B65-71D876036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2937d05419_0_706:notes">
            <a:extLst>
              <a:ext uri="{FF2B5EF4-FFF2-40B4-BE49-F238E27FC236}">
                <a16:creationId xmlns:a16="http://schemas.microsoft.com/office/drawing/2014/main" id="{B2ECEBEF-BD3F-6FA4-A9F7-39716F025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90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>
          <a:extLst>
            <a:ext uri="{FF2B5EF4-FFF2-40B4-BE49-F238E27FC236}">
              <a16:creationId xmlns:a16="http://schemas.microsoft.com/office/drawing/2014/main" id="{2502D537-8A1C-E08D-FF60-847820539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2937d05419_0_706:notes">
            <a:extLst>
              <a:ext uri="{FF2B5EF4-FFF2-40B4-BE49-F238E27FC236}">
                <a16:creationId xmlns:a16="http://schemas.microsoft.com/office/drawing/2014/main" id="{679128FA-8A95-72E4-4DAC-367C27AC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2937d05419_0_706:notes">
            <a:extLst>
              <a:ext uri="{FF2B5EF4-FFF2-40B4-BE49-F238E27FC236}">
                <a16:creationId xmlns:a16="http://schemas.microsoft.com/office/drawing/2014/main" id="{AACAB539-2516-775D-F4B8-316519D5E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42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E7099E2B-476F-2E18-D228-D17AB8EF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EE03129B-4750-4547-0783-CF85190E9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7C7F2868-2A66-DE0F-A6E6-103CE63F9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38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59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06762BA3-C5BD-C2C0-4C2A-4949ABDC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6CEC3CB5-E53F-C739-5609-B7E3EAE62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DF93B5A1-50F2-1CF3-21DB-039B6BB42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297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2937d05419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2937d05419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E52BE2A1-858C-89C3-0E4D-CB2F908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12576A33-7818-AA29-CF4D-6F677239F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A04B83BA-4A8B-BE19-A40E-E84FA6138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1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11bc263f502_0_2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11bc263f502_0_2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11bc263f502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11bc263f502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>
          <a:extLst>
            <a:ext uri="{FF2B5EF4-FFF2-40B4-BE49-F238E27FC236}">
              <a16:creationId xmlns:a16="http://schemas.microsoft.com/office/drawing/2014/main" id="{167504D8-9679-4D29-4DCB-A5FB2BF6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>
            <a:extLst>
              <a:ext uri="{FF2B5EF4-FFF2-40B4-BE49-F238E27FC236}">
                <a16:creationId xmlns:a16="http://schemas.microsoft.com/office/drawing/2014/main" id="{BF7F6DD7-FA15-9EDE-5632-0BA0D7420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>
            <a:extLst>
              <a:ext uri="{FF2B5EF4-FFF2-40B4-BE49-F238E27FC236}">
                <a16:creationId xmlns:a16="http://schemas.microsoft.com/office/drawing/2014/main" id="{DA4E745C-470B-1EA3-DA77-BFC64ED46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48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>
          <a:extLst>
            <a:ext uri="{FF2B5EF4-FFF2-40B4-BE49-F238E27FC236}">
              <a16:creationId xmlns:a16="http://schemas.microsoft.com/office/drawing/2014/main" id="{ECA0832D-BC72-4616-9C77-EBCAADE7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>
            <a:extLst>
              <a:ext uri="{FF2B5EF4-FFF2-40B4-BE49-F238E27FC236}">
                <a16:creationId xmlns:a16="http://schemas.microsoft.com/office/drawing/2014/main" id="{AF4B06AE-E0D4-2896-CE99-4B1038B0A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>
            <a:extLst>
              <a:ext uri="{FF2B5EF4-FFF2-40B4-BE49-F238E27FC236}">
                <a16:creationId xmlns:a16="http://schemas.microsoft.com/office/drawing/2014/main" id="{0712FB33-9C55-D97E-220B-4E003BE8F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8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5"/>
          <p:cNvSpPr txBox="1">
            <a:spLocks noGrp="1"/>
          </p:cNvSpPr>
          <p:nvPr>
            <p:ph type="title" idx="2"/>
          </p:nvPr>
        </p:nvSpPr>
        <p:spPr>
          <a:xfrm>
            <a:off x="1935230" y="1387456"/>
            <a:ext cx="342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4" name="Google Shape;764;p25"/>
          <p:cNvSpPr txBox="1">
            <a:spLocks noGrp="1"/>
          </p:cNvSpPr>
          <p:nvPr>
            <p:ph type="subTitle" idx="1"/>
          </p:nvPr>
        </p:nvSpPr>
        <p:spPr>
          <a:xfrm>
            <a:off x="1935230" y="1840174"/>
            <a:ext cx="3428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25"/>
          <p:cNvSpPr txBox="1">
            <a:spLocks noGrp="1"/>
          </p:cNvSpPr>
          <p:nvPr>
            <p:ph type="title" idx="3"/>
          </p:nvPr>
        </p:nvSpPr>
        <p:spPr>
          <a:xfrm>
            <a:off x="1935238" y="2953432"/>
            <a:ext cx="342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6" name="Google Shape;766;p25"/>
          <p:cNvSpPr txBox="1">
            <a:spLocks noGrp="1"/>
          </p:cNvSpPr>
          <p:nvPr>
            <p:ph type="subTitle" idx="4"/>
          </p:nvPr>
        </p:nvSpPr>
        <p:spPr>
          <a:xfrm>
            <a:off x="1935238" y="3406150"/>
            <a:ext cx="3428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31"/>
          <p:cNvGrpSpPr/>
          <p:nvPr/>
        </p:nvGrpSpPr>
        <p:grpSpPr>
          <a:xfrm>
            <a:off x="2162353" y="-231634"/>
            <a:ext cx="4819084" cy="5243224"/>
            <a:chOff x="2162353" y="-231634"/>
            <a:chExt cx="4819084" cy="5243224"/>
          </a:xfrm>
        </p:grpSpPr>
        <p:grpSp>
          <p:nvGrpSpPr>
            <p:cNvPr id="1063" name="Google Shape;1063;p31"/>
            <p:cNvGrpSpPr/>
            <p:nvPr/>
          </p:nvGrpSpPr>
          <p:grpSpPr>
            <a:xfrm>
              <a:off x="2162353" y="-231634"/>
              <a:ext cx="4819084" cy="1433249"/>
              <a:chOff x="4392475" y="419900"/>
              <a:chExt cx="4046250" cy="1203400"/>
            </a:xfrm>
          </p:grpSpPr>
          <p:sp>
            <p:nvSpPr>
              <p:cNvPr id="1064" name="Google Shape;1064;p31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31"/>
            <p:cNvGrpSpPr/>
            <p:nvPr/>
          </p:nvGrpSpPr>
          <p:grpSpPr>
            <a:xfrm>
              <a:off x="2162353" y="3578341"/>
              <a:ext cx="4819084" cy="1433249"/>
              <a:chOff x="4392475" y="419900"/>
              <a:chExt cx="4046250" cy="1203400"/>
            </a:xfrm>
          </p:grpSpPr>
          <p:sp>
            <p:nvSpPr>
              <p:cNvPr id="1168" name="Google Shape;1168;p31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1" name="Google Shape;1271;p31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2" name="Google Shape;1272;p31"/>
          <p:cNvSpPr txBox="1">
            <a:spLocks noGrp="1"/>
          </p:cNvSpPr>
          <p:nvPr>
            <p:ph type="title" hasCustomPrompt="1"/>
          </p:nvPr>
        </p:nvSpPr>
        <p:spPr>
          <a:xfrm>
            <a:off x="1131550" y="1118476"/>
            <a:ext cx="1875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3" name="Google Shape;1273;p31"/>
          <p:cNvSpPr txBox="1">
            <a:spLocks noGrp="1"/>
          </p:cNvSpPr>
          <p:nvPr>
            <p:ph type="subTitle" idx="1"/>
          </p:nvPr>
        </p:nvSpPr>
        <p:spPr>
          <a:xfrm>
            <a:off x="1131550" y="1887374"/>
            <a:ext cx="1875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4" name="Google Shape;1274;p31"/>
          <p:cNvSpPr txBox="1">
            <a:spLocks noGrp="1"/>
          </p:cNvSpPr>
          <p:nvPr>
            <p:ph type="title" idx="2" hasCustomPrompt="1"/>
          </p:nvPr>
        </p:nvSpPr>
        <p:spPr>
          <a:xfrm>
            <a:off x="3634150" y="2518826"/>
            <a:ext cx="1875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5" name="Google Shape;1275;p31"/>
          <p:cNvSpPr txBox="1">
            <a:spLocks noGrp="1"/>
          </p:cNvSpPr>
          <p:nvPr>
            <p:ph type="subTitle" idx="3"/>
          </p:nvPr>
        </p:nvSpPr>
        <p:spPr>
          <a:xfrm>
            <a:off x="3634150" y="3284105"/>
            <a:ext cx="1875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6" name="Google Shape;1276;p31"/>
          <p:cNvSpPr txBox="1">
            <a:spLocks noGrp="1"/>
          </p:cNvSpPr>
          <p:nvPr>
            <p:ph type="title" idx="4" hasCustomPrompt="1"/>
          </p:nvPr>
        </p:nvSpPr>
        <p:spPr>
          <a:xfrm>
            <a:off x="6136538" y="1118476"/>
            <a:ext cx="1875900" cy="7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7" name="Google Shape;1277;p31"/>
          <p:cNvSpPr txBox="1">
            <a:spLocks noGrp="1"/>
          </p:cNvSpPr>
          <p:nvPr>
            <p:ph type="subTitle" idx="5"/>
          </p:nvPr>
        </p:nvSpPr>
        <p:spPr>
          <a:xfrm>
            <a:off x="6136538" y="1887372"/>
            <a:ext cx="1875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673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4" name="Google Shape;484;p11"/>
          <p:cNvSpPr txBox="1">
            <a:spLocks noGrp="1"/>
          </p:cNvSpPr>
          <p:nvPr>
            <p:ph type="title" hasCustomPrompt="1"/>
          </p:nvPr>
        </p:nvSpPr>
        <p:spPr>
          <a:xfrm>
            <a:off x="1912050" y="2551225"/>
            <a:ext cx="53199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11"/>
          <p:cNvSpPr txBox="1">
            <a:spLocks noGrp="1"/>
          </p:cNvSpPr>
          <p:nvPr>
            <p:ph type="subTitle" idx="1"/>
          </p:nvPr>
        </p:nvSpPr>
        <p:spPr>
          <a:xfrm>
            <a:off x="1912050" y="3659425"/>
            <a:ext cx="5319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1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3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4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5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6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7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8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9" hasCustomPrompt="1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16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7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9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08" name="Google Shape;508;p13"/>
            <p:cNvSpPr/>
            <p:nvPr/>
          </p:nvSpPr>
          <p:spPr>
            <a:xfrm rot="867193" flipH="1">
              <a:off x="886308" y="4711067"/>
              <a:ext cx="219961" cy="19020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09" name="Google Shape;509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10" name="Google Shape;510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11" name="Google Shape;511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8872" extrusionOk="0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539" extrusionOk="0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385" extrusionOk="0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3570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69" extrusionOk="0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648" extrusionOk="0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714" extrusionOk="0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8838" extrusionOk="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2549" extrusionOk="0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1385" extrusionOk="0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3570" extrusionOk="0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78" extrusionOk="0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1648" extrusionOk="0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715" extrusionOk="0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6272" extrusionOk="0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6639" extrusionOk="0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1" extrusionOk="0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5605" extrusionOk="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396" extrusionOk="0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4871" extrusionOk="0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2" h="14659" extrusionOk="0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2049" extrusionOk="0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2456" extrusionOk="0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744" extrusionOk="0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474" extrusionOk="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61" h="4771" extrusionOk="0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2393" extrusionOk="0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3" h="1068" extrusionOk="0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968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735" extrusionOk="0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1202" extrusionOk="0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1735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736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877" extrusionOk="0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4373" extrusionOk="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2" extrusionOk="0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22580" extrusionOk="0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27592" extrusionOk="0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6264" extrusionOk="0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22768" extrusionOk="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0" h="20505" extrusionOk="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4037" extrusionOk="0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11064" extrusionOk="0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2311" extrusionOk="0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353" extrusionOk="0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768" extrusionOk="0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077" extrusionOk="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5507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3283" extrusionOk="0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702" extrusionOk="0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3020" extrusionOk="0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5" h="20361" extrusionOk="0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3220" extrusionOk="0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903" extrusionOk="0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7509" extrusionOk="0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6719" extrusionOk="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136" extrusionOk="0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87" extrusionOk="0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542" extrusionOk="0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70" extrusionOk="0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724" extrusionOk="0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643" extrusionOk="0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11098" extrusionOk="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6656" extrusionOk="0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5455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1002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156" extrusionOk="0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1648" extrusionOk="0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5347" extrusionOk="0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975" extrusionOk="0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753" extrusionOk="0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486" extrusionOk="0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1972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391" extrusionOk="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" name="Google Shape;587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88" name="Google Shape;588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707" extrusionOk="0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5683" extrusionOk="0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5672" extrusionOk="0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5671" extrusionOk="0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674" extrusionOk="0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36" extrusionOk="0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35" extrusionOk="0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68" extrusionOk="0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335" extrusionOk="0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735" extrusionOk="0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35" extrusionOk="0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11876" extrusionOk="0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1876" extrusionOk="0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69" extrusionOk="0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935" extrusionOk="0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02" extrusionOk="0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3" h="1168" extrusionOk="0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901" extrusionOk="0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35" extrusionOk="0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2" h="1569" extrusionOk="0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1168" extrusionOk="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802" extrusionOk="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7" h="7740" extrusionOk="0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270" extrusionOk="0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135" extrusionOk="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1235" extrusionOk="0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1735" extrusionOk="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4" h="7740" extrusionOk="0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3203" extrusionOk="0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135" extrusionOk="0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1002" extrusionOk="0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68" extrusionOk="0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4" h="1836" extrusionOk="0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3370" extrusionOk="0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" h="1802" extrusionOk="0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337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84" h="3403" extrusionOk="0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5" h="1836" extrusionOk="0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802" extrusionOk="0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3337" extrusionOk="0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5872" extrusionOk="0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6" h="12310" extrusionOk="0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836" extrusionOk="0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836" extrusionOk="0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0" h="2836" extrusionOk="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4104" extrusionOk="0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1936" extrusionOk="0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002" extrusionOk="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303" extrusionOk="0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68" extrusionOk="0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68" extrusionOk="0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5772" extrusionOk="0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8" h="4237" extrusionOk="0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569" extrusionOk="0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4237" extrusionOk="0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569" extrusionOk="0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935" extrusionOk="0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935" extrusionOk="0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2636" extrusionOk="0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2669" extrusionOk="0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236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702" extrusionOk="0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103" extrusionOk="0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02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3" h="1135" extrusionOk="0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82" h="1002" extrusionOk="0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2143" extrusionOk="0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303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126" extrusionOk="0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126" extrusionOk="0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01" extrusionOk="0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34" extrusionOk="0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702" extrusionOk="0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703" extrusionOk="0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1703" extrusionOk="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6772" extrusionOk="0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5" h="6872" extrusionOk="0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4"/>
          <p:cNvPicPr preferRelativeResize="0"/>
          <p:nvPr/>
        </p:nvPicPr>
        <p:blipFill rotWithShape="1">
          <a:blip r:embed="rId2">
            <a:alphaModFix amt="40000"/>
          </a:blip>
          <a:srcRect t="4377" b="168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4" name="Google Shape;694;p14"/>
          <p:cNvSpPr txBox="1">
            <a:spLocks noGrp="1"/>
          </p:cNvSpPr>
          <p:nvPr>
            <p:ph type="title"/>
          </p:nvPr>
        </p:nvSpPr>
        <p:spPr>
          <a:xfrm>
            <a:off x="2346600" y="2454244"/>
            <a:ext cx="4450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5" name="Google Shape;695;p14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162069"/>
            <a:ext cx="12528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6" name="Google Shape;696;p14"/>
          <p:cNvSpPr txBox="1">
            <a:spLocks noGrp="1"/>
          </p:cNvSpPr>
          <p:nvPr>
            <p:ph type="subTitle" idx="1"/>
          </p:nvPr>
        </p:nvSpPr>
        <p:spPr>
          <a:xfrm>
            <a:off x="2346600" y="3304338"/>
            <a:ext cx="4450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43" name="Google Shape;743;p22"/>
          <p:cNvSpPr txBox="1">
            <a:spLocks noGrp="1"/>
          </p:cNvSpPr>
          <p:nvPr>
            <p:ph type="subTitle" idx="1"/>
          </p:nvPr>
        </p:nvSpPr>
        <p:spPr>
          <a:xfrm flipH="1">
            <a:off x="1037985" y="2602500"/>
            <a:ext cx="29262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2"/>
          <p:cNvSpPr txBox="1">
            <a:spLocks noGrp="1"/>
          </p:cNvSpPr>
          <p:nvPr>
            <p:ph type="title"/>
          </p:nvPr>
        </p:nvSpPr>
        <p:spPr>
          <a:xfrm flipH="1">
            <a:off x="1037985" y="1494300"/>
            <a:ext cx="29262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3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48" name="Google Shape;748;p23"/>
          <p:cNvGrpSpPr/>
          <p:nvPr/>
        </p:nvGrpSpPr>
        <p:grpSpPr>
          <a:xfrm>
            <a:off x="195838" y="177626"/>
            <a:ext cx="320100" cy="324300"/>
            <a:chOff x="789875" y="1003975"/>
            <a:chExt cx="320100" cy="324300"/>
          </a:xfrm>
        </p:grpSpPr>
        <p:cxnSp>
          <p:nvCxnSpPr>
            <p:cNvPr id="749" name="Google Shape;749;p23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3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8" r:id="rId8"/>
    <p:sldLayoutId id="2147483669" r:id="rId9"/>
    <p:sldLayoutId id="2147483671" r:id="rId10"/>
    <p:sldLayoutId id="2147483677" r:id="rId11"/>
    <p:sldLayoutId id="2147483680" r:id="rId12"/>
    <p:sldLayoutId id="2147483681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691350" y="615379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 err="1"/>
              <a:t>SkyAirlines</a:t>
            </a:r>
            <a:r>
              <a:rPr lang="en-IN" sz="3000" dirty="0"/>
              <a:t> Flight Booking Application</a:t>
            </a:r>
            <a:endParaRPr sz="3000" dirty="0"/>
          </a:p>
        </p:txBody>
      </p:sp>
      <p:grpSp>
        <p:nvGrpSpPr>
          <p:cNvPr id="1623" name="Google Shape;1623;p39"/>
          <p:cNvGrpSpPr/>
          <p:nvPr/>
        </p:nvGrpSpPr>
        <p:grpSpPr>
          <a:xfrm>
            <a:off x="1187360" y="1848651"/>
            <a:ext cx="6769179" cy="1184986"/>
            <a:chOff x="1168371" y="2138426"/>
            <a:chExt cx="6769179" cy="1184986"/>
          </a:xfrm>
        </p:grpSpPr>
        <p:sp>
          <p:nvSpPr>
            <p:cNvPr id="1624" name="Google Shape;1624;p39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5" name="Google Shape;1625;p39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26" name="Google Shape;1626;p3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0" name="Google Shape;1630;p39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622;p39">
            <a:extLst>
              <a:ext uri="{FF2B5EF4-FFF2-40B4-BE49-F238E27FC236}">
                <a16:creationId xmlns:a16="http://schemas.microsoft.com/office/drawing/2014/main" id="{5B90F760-BB56-C106-B48E-926F66BF6CB5}"/>
              </a:ext>
            </a:extLst>
          </p:cNvPr>
          <p:cNvSpPr txBox="1">
            <a:spLocks/>
          </p:cNvSpPr>
          <p:nvPr/>
        </p:nvSpPr>
        <p:spPr>
          <a:xfrm>
            <a:off x="765803" y="3504802"/>
            <a:ext cx="2548500" cy="8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 algn="l"/>
            <a:r>
              <a:rPr lang="en-IN" sz="1300" dirty="0"/>
              <a:t>Surendar - TL </a:t>
            </a:r>
          </a:p>
          <a:p>
            <a:pPr marL="0" indent="0" algn="l"/>
            <a:r>
              <a:rPr lang="en-IN" sz="1300" dirty="0" err="1"/>
              <a:t>Yabesh</a:t>
            </a:r>
            <a:r>
              <a:rPr lang="en-IN" sz="1300" dirty="0"/>
              <a:t> </a:t>
            </a:r>
          </a:p>
          <a:p>
            <a:pPr marL="0" indent="0" algn="l"/>
            <a:r>
              <a:rPr lang="en-IN" sz="1300" dirty="0" err="1"/>
              <a:t>Thamizhvanan</a:t>
            </a:r>
            <a:r>
              <a:rPr lang="en-IN" sz="1300" dirty="0"/>
              <a:t> </a:t>
            </a:r>
          </a:p>
          <a:p>
            <a:pPr marL="0" indent="0" algn="l"/>
            <a:r>
              <a:rPr lang="en-IN" sz="1300" dirty="0"/>
              <a:t>Seetha</a:t>
            </a:r>
          </a:p>
        </p:txBody>
      </p:sp>
      <p:grpSp>
        <p:nvGrpSpPr>
          <p:cNvPr id="4" name="Google Shape;13701;p88">
            <a:extLst>
              <a:ext uri="{FF2B5EF4-FFF2-40B4-BE49-F238E27FC236}">
                <a16:creationId xmlns:a16="http://schemas.microsoft.com/office/drawing/2014/main" id="{C19130B6-29DC-0D5B-114B-E7B25C18556D}"/>
              </a:ext>
            </a:extLst>
          </p:cNvPr>
          <p:cNvGrpSpPr/>
          <p:nvPr/>
        </p:nvGrpSpPr>
        <p:grpSpPr>
          <a:xfrm>
            <a:off x="847451" y="3178133"/>
            <a:ext cx="347143" cy="254684"/>
            <a:chOff x="5331913" y="3413947"/>
            <a:chExt cx="347143" cy="254684"/>
          </a:xfrm>
          <a:solidFill>
            <a:schemeClr val="accent6">
              <a:lumMod val="95000"/>
            </a:schemeClr>
          </a:solidFill>
        </p:grpSpPr>
        <p:sp>
          <p:nvSpPr>
            <p:cNvPr id="5" name="Google Shape;13702;p88">
              <a:extLst>
                <a:ext uri="{FF2B5EF4-FFF2-40B4-BE49-F238E27FC236}">
                  <a16:creationId xmlns:a16="http://schemas.microsoft.com/office/drawing/2014/main" id="{A04E7A94-A8B6-957B-DF31-73D577525601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703;p88">
              <a:extLst>
                <a:ext uri="{FF2B5EF4-FFF2-40B4-BE49-F238E27FC236}">
                  <a16:creationId xmlns:a16="http://schemas.microsoft.com/office/drawing/2014/main" id="{45B529EE-5FDA-C18E-4F79-5C7EDD553B61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 dirty="0"/>
            </a:p>
          </p:txBody>
        </p:sp>
        <p:sp>
          <p:nvSpPr>
            <p:cNvPr id="7" name="Google Shape;13704;p88">
              <a:extLst>
                <a:ext uri="{FF2B5EF4-FFF2-40B4-BE49-F238E27FC236}">
                  <a16:creationId xmlns:a16="http://schemas.microsoft.com/office/drawing/2014/main" id="{F95BFB10-2FF8-F7F9-6CD2-7753BB3E4878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705;p88">
              <a:extLst>
                <a:ext uri="{FF2B5EF4-FFF2-40B4-BE49-F238E27FC236}">
                  <a16:creationId xmlns:a16="http://schemas.microsoft.com/office/drawing/2014/main" id="{B0555561-3FC1-F4D2-9FCB-562DF2FEA58F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706;p88">
              <a:extLst>
                <a:ext uri="{FF2B5EF4-FFF2-40B4-BE49-F238E27FC236}">
                  <a16:creationId xmlns:a16="http://schemas.microsoft.com/office/drawing/2014/main" id="{A7D1B5A8-6F35-1C85-8C3E-2C6F9F580D65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707;p88">
              <a:extLst>
                <a:ext uri="{FF2B5EF4-FFF2-40B4-BE49-F238E27FC236}">
                  <a16:creationId xmlns:a16="http://schemas.microsoft.com/office/drawing/2014/main" id="{2FB74EF8-BF25-F4B6-EDCE-FAD8807BFE9A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BB0AC0B0-36EB-C5E4-9E2D-97D06EF1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A1FB4B21-3173-7401-BF92-754E6A079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979" y="2437176"/>
            <a:ext cx="7972018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Architecture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CD39F7F5-9B90-72CF-3DB4-0162A18B5F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1B8C087B-6482-0EB3-3651-23B7DE63E7A6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EFCC29FE-BD53-B72B-15CC-E625C1AE78A3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C50B50D3-AEEB-3145-BD76-5285E57E4F34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63FE7729-3FA8-D1BB-0846-C526DF522554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1A2CD4E7-9E8C-38F3-42A5-692B333C5712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9477A6F0-D6DA-C347-23D1-0753ACD7035F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0660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0"/>
          <p:cNvSpPr txBox="1">
            <a:spLocks noGrp="1"/>
          </p:cNvSpPr>
          <p:nvPr>
            <p:ph type="subTitle" idx="1"/>
          </p:nvPr>
        </p:nvSpPr>
        <p:spPr>
          <a:xfrm>
            <a:off x="713199" y="1415171"/>
            <a:ext cx="3428100" cy="2409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900" dirty="0"/>
              <a:t>Visualize how the frontend communicates with the backend via RESTful APIs, and the backend interacts with MongoDB.</a:t>
            </a:r>
            <a:endParaRPr sz="1900" dirty="0"/>
          </a:p>
        </p:txBody>
      </p:sp>
      <p:grpSp>
        <p:nvGrpSpPr>
          <p:cNvPr id="2755" name="Google Shape;2755;p60"/>
          <p:cNvGrpSpPr/>
          <p:nvPr/>
        </p:nvGrpSpPr>
        <p:grpSpPr>
          <a:xfrm>
            <a:off x="5928801" y="1350525"/>
            <a:ext cx="2502000" cy="2971800"/>
            <a:chOff x="5928801" y="1350525"/>
            <a:chExt cx="2502000" cy="2971800"/>
          </a:xfrm>
        </p:grpSpPr>
        <p:sp>
          <p:nvSpPr>
            <p:cNvPr id="2756" name="Google Shape;2756;p60"/>
            <p:cNvSpPr/>
            <p:nvPr/>
          </p:nvSpPr>
          <p:spPr>
            <a:xfrm>
              <a:off x="5928801" y="1350525"/>
              <a:ext cx="2502000" cy="29718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757" name="Google Shape;2757;p60"/>
            <p:cNvGrpSpPr/>
            <p:nvPr/>
          </p:nvGrpSpPr>
          <p:grpSpPr>
            <a:xfrm>
              <a:off x="6223600" y="1931692"/>
              <a:ext cx="1784618" cy="1809464"/>
              <a:chOff x="1547100" y="3125075"/>
              <a:chExt cx="1804650" cy="1829775"/>
            </a:xfrm>
          </p:grpSpPr>
          <p:sp>
            <p:nvSpPr>
              <p:cNvPr id="2758" name="Google Shape;2758;p60"/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60"/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60"/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60"/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60"/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60"/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60"/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60"/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60"/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60"/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60"/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60"/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60"/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60"/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60"/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60"/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60"/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60"/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60"/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60"/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60"/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60"/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60"/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60"/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60"/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60"/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60"/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60"/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60"/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60"/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60"/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60"/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60"/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60"/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60"/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60"/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60"/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60"/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0"/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0"/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0"/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0"/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60"/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60"/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60"/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60"/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0"/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60"/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60"/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60"/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60"/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60"/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60"/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60"/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60"/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60"/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60"/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60"/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60"/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60"/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60"/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60"/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60"/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60"/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60"/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60"/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60"/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60"/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60"/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60"/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60"/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60"/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60"/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60"/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60"/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60"/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60"/>
            <p:cNvGrpSpPr/>
            <p:nvPr/>
          </p:nvGrpSpPr>
          <p:grpSpPr>
            <a:xfrm>
              <a:off x="8120570" y="3867720"/>
              <a:ext cx="186507" cy="314399"/>
              <a:chOff x="1421025" y="1637275"/>
              <a:chExt cx="270300" cy="455650"/>
            </a:xfrm>
          </p:grpSpPr>
          <p:cxnSp>
            <p:nvCxnSpPr>
              <p:cNvPr id="2835" name="Google Shape;2835;p60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6" name="Google Shape;2836;p60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7" name="Google Shape;2837;p60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8" name="Google Shape;2838;p60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39" name="Google Shape;2839;p60"/>
            <p:cNvSpPr/>
            <p:nvPr/>
          </p:nvSpPr>
          <p:spPr>
            <a:xfrm rot="10800000" flipH="1">
              <a:off x="6085000" y="1493295"/>
              <a:ext cx="264000" cy="228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7A0882FF-C9A9-CE02-12F7-69540B2C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7A583B77-BF11-EF0C-2E1B-3925D9D9C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14" y="2437176"/>
            <a:ext cx="8017083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Challenges &amp; Solutions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723FD303-9A21-8220-2886-B3B0583F6C7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7DBFBE96-81C2-2C42-9321-5E28E80B562F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4CCC7F3F-368D-32E1-2BE4-A6BBCCAC0AB0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E2441C1A-A6A6-B5D2-38E2-2A0E72C9A32D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3966D409-5DA0-2D11-FC3E-C5093E8FA0C4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93A3E94B-C689-629C-B10E-DB1F21B8C1EC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C5ECB2EB-FFA9-F3BC-298E-B77533CF9CEC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001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>
          <a:extLst>
            <a:ext uri="{FF2B5EF4-FFF2-40B4-BE49-F238E27FC236}">
              <a16:creationId xmlns:a16="http://schemas.microsoft.com/office/drawing/2014/main" id="{B32F75B6-E040-EDFE-293B-CBDAD1B9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>
            <a:extLst>
              <a:ext uri="{FF2B5EF4-FFF2-40B4-BE49-F238E27FC236}">
                <a16:creationId xmlns:a16="http://schemas.microsoft.com/office/drawing/2014/main" id="{AB1D75A4-F1D0-3548-347A-1ADB67D147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1183399"/>
            <a:ext cx="3990000" cy="282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b="1" dirty="0"/>
              <a:t>Challenge: </a:t>
            </a:r>
            <a:r>
              <a:rPr lang="en-US" dirty="0"/>
              <a:t>Connecting the frontend and backend for real-time flight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600" b="1" dirty="0"/>
              <a:t>Solution: </a:t>
            </a:r>
            <a:r>
              <a:rPr lang="en-US" dirty="0"/>
              <a:t>Designed structured APIs and debugged MongoDB configuration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b="1" dirty="0"/>
              <a:t>Challenge: </a:t>
            </a:r>
            <a:r>
              <a:rPr lang="en-US" dirty="0"/>
              <a:t>UI responsiveness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600" b="1" dirty="0"/>
              <a:t>Solution: </a:t>
            </a:r>
            <a:r>
              <a:rPr lang="en-US" dirty="0"/>
              <a:t>Used Material-UI and Bootstrap to enhance layout flexibility</a:t>
            </a:r>
          </a:p>
        </p:txBody>
      </p:sp>
      <p:grpSp>
        <p:nvGrpSpPr>
          <p:cNvPr id="2079" name="Google Shape;2079;p45">
            <a:extLst>
              <a:ext uri="{FF2B5EF4-FFF2-40B4-BE49-F238E27FC236}">
                <a16:creationId xmlns:a16="http://schemas.microsoft.com/office/drawing/2014/main" id="{A93A652E-C452-07FF-647C-FFD82DC36ED5}"/>
              </a:ext>
            </a:extLst>
          </p:cNvPr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>
              <a:extLst>
                <a:ext uri="{FF2B5EF4-FFF2-40B4-BE49-F238E27FC236}">
                  <a16:creationId xmlns:a16="http://schemas.microsoft.com/office/drawing/2014/main" id="{F145E645-F29E-E66E-F4F6-4E2A7EDA970C}"/>
                </a:ext>
              </a:extLst>
            </p:cNvPr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>
              <a:extLst>
                <a:ext uri="{FF2B5EF4-FFF2-40B4-BE49-F238E27FC236}">
                  <a16:creationId xmlns:a16="http://schemas.microsoft.com/office/drawing/2014/main" id="{6A4E204C-7DBE-4E1E-9E7A-C76662619EC4}"/>
                </a:ext>
              </a:extLst>
            </p:cNvPr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>
                <a:extLst>
                  <a:ext uri="{FF2B5EF4-FFF2-40B4-BE49-F238E27FC236}">
                    <a16:creationId xmlns:a16="http://schemas.microsoft.com/office/drawing/2014/main" id="{93EDB4A7-031F-8972-3FB9-E78B45B092A7}"/>
                  </a:ext>
                </a:extLst>
              </p:cNvPr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>
                <a:extLst>
                  <a:ext uri="{FF2B5EF4-FFF2-40B4-BE49-F238E27FC236}">
                    <a16:creationId xmlns:a16="http://schemas.microsoft.com/office/drawing/2014/main" id="{132011CE-410A-679A-F325-073A5B231333}"/>
                  </a:ext>
                </a:extLst>
              </p:cNvPr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>
                <a:extLst>
                  <a:ext uri="{FF2B5EF4-FFF2-40B4-BE49-F238E27FC236}">
                    <a16:creationId xmlns:a16="http://schemas.microsoft.com/office/drawing/2014/main" id="{A314F780-083A-FED2-56ED-B90085EEE316}"/>
                  </a:ext>
                </a:extLst>
              </p:cNvPr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>
                <a:extLst>
                  <a:ext uri="{FF2B5EF4-FFF2-40B4-BE49-F238E27FC236}">
                    <a16:creationId xmlns:a16="http://schemas.microsoft.com/office/drawing/2014/main" id="{70317B44-ADEE-8C2F-16FA-8F01C2F52A17}"/>
                  </a:ext>
                </a:extLst>
              </p:cNvPr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>
                <a:extLst>
                  <a:ext uri="{FF2B5EF4-FFF2-40B4-BE49-F238E27FC236}">
                    <a16:creationId xmlns:a16="http://schemas.microsoft.com/office/drawing/2014/main" id="{A601F653-D8A3-E193-112A-5077866B197E}"/>
                  </a:ext>
                </a:extLst>
              </p:cNvPr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>
                <a:extLst>
                  <a:ext uri="{FF2B5EF4-FFF2-40B4-BE49-F238E27FC236}">
                    <a16:creationId xmlns:a16="http://schemas.microsoft.com/office/drawing/2014/main" id="{76EE806D-27E6-294F-AA30-4C6707154A09}"/>
                  </a:ext>
                </a:extLst>
              </p:cNvPr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>
                <a:extLst>
                  <a:ext uri="{FF2B5EF4-FFF2-40B4-BE49-F238E27FC236}">
                    <a16:creationId xmlns:a16="http://schemas.microsoft.com/office/drawing/2014/main" id="{389AAECD-2606-44C9-783D-CA9EE2EC1245}"/>
                  </a:ext>
                </a:extLst>
              </p:cNvPr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>
                <a:extLst>
                  <a:ext uri="{FF2B5EF4-FFF2-40B4-BE49-F238E27FC236}">
                    <a16:creationId xmlns:a16="http://schemas.microsoft.com/office/drawing/2014/main" id="{A514EA6C-A7D8-8EDD-C42C-049E36F8B1F4}"/>
                  </a:ext>
                </a:extLst>
              </p:cNvPr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>
                <a:extLst>
                  <a:ext uri="{FF2B5EF4-FFF2-40B4-BE49-F238E27FC236}">
                    <a16:creationId xmlns:a16="http://schemas.microsoft.com/office/drawing/2014/main" id="{20614C68-965D-E223-707E-697596FF3580}"/>
                  </a:ext>
                </a:extLst>
              </p:cNvPr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>
                <a:extLst>
                  <a:ext uri="{FF2B5EF4-FFF2-40B4-BE49-F238E27FC236}">
                    <a16:creationId xmlns:a16="http://schemas.microsoft.com/office/drawing/2014/main" id="{2F31CCA1-4336-6E72-71EB-EB86D00FCBE5}"/>
                  </a:ext>
                </a:extLst>
              </p:cNvPr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>
                <a:extLst>
                  <a:ext uri="{FF2B5EF4-FFF2-40B4-BE49-F238E27FC236}">
                    <a16:creationId xmlns:a16="http://schemas.microsoft.com/office/drawing/2014/main" id="{000C813B-3386-A2C8-C6AE-C0CE58385659}"/>
                  </a:ext>
                </a:extLst>
              </p:cNvPr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>
                <a:extLst>
                  <a:ext uri="{FF2B5EF4-FFF2-40B4-BE49-F238E27FC236}">
                    <a16:creationId xmlns:a16="http://schemas.microsoft.com/office/drawing/2014/main" id="{4784A026-AC4E-6931-55D9-CD410E0EA6AF}"/>
                  </a:ext>
                </a:extLst>
              </p:cNvPr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>
                <a:extLst>
                  <a:ext uri="{FF2B5EF4-FFF2-40B4-BE49-F238E27FC236}">
                    <a16:creationId xmlns:a16="http://schemas.microsoft.com/office/drawing/2014/main" id="{C168D40B-155F-917A-2E37-E79106A74800}"/>
                  </a:ext>
                </a:extLst>
              </p:cNvPr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>
                <a:extLst>
                  <a:ext uri="{FF2B5EF4-FFF2-40B4-BE49-F238E27FC236}">
                    <a16:creationId xmlns:a16="http://schemas.microsoft.com/office/drawing/2014/main" id="{51E8EB66-63A3-A447-D770-0B1B78F6B135}"/>
                  </a:ext>
                </a:extLst>
              </p:cNvPr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>
                <a:extLst>
                  <a:ext uri="{FF2B5EF4-FFF2-40B4-BE49-F238E27FC236}">
                    <a16:creationId xmlns:a16="http://schemas.microsoft.com/office/drawing/2014/main" id="{D1AFDAF3-A7A7-C306-2A29-55BEF92F944D}"/>
                  </a:ext>
                </a:extLst>
              </p:cNvPr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>
                <a:extLst>
                  <a:ext uri="{FF2B5EF4-FFF2-40B4-BE49-F238E27FC236}">
                    <a16:creationId xmlns:a16="http://schemas.microsoft.com/office/drawing/2014/main" id="{6D693A39-A80A-9814-98DA-2C62D48BA491}"/>
                  </a:ext>
                </a:extLst>
              </p:cNvPr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>
                <a:extLst>
                  <a:ext uri="{FF2B5EF4-FFF2-40B4-BE49-F238E27FC236}">
                    <a16:creationId xmlns:a16="http://schemas.microsoft.com/office/drawing/2014/main" id="{B1DA5615-7442-0053-2D0E-36F71CD0ED92}"/>
                  </a:ext>
                </a:extLst>
              </p:cNvPr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>
                <a:extLst>
                  <a:ext uri="{FF2B5EF4-FFF2-40B4-BE49-F238E27FC236}">
                    <a16:creationId xmlns:a16="http://schemas.microsoft.com/office/drawing/2014/main" id="{227B2A70-F594-02F0-A8BD-78BC7FE5D7F0}"/>
                  </a:ext>
                </a:extLst>
              </p:cNvPr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>
                <a:extLst>
                  <a:ext uri="{FF2B5EF4-FFF2-40B4-BE49-F238E27FC236}">
                    <a16:creationId xmlns:a16="http://schemas.microsoft.com/office/drawing/2014/main" id="{BB4E2AB3-3A2B-7E5B-1DE9-2ADBFDB3D0A5}"/>
                  </a:ext>
                </a:extLst>
              </p:cNvPr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>
                <a:extLst>
                  <a:ext uri="{FF2B5EF4-FFF2-40B4-BE49-F238E27FC236}">
                    <a16:creationId xmlns:a16="http://schemas.microsoft.com/office/drawing/2014/main" id="{A4E499E5-2E85-2FE4-BA2D-AFD82B1FF161}"/>
                  </a:ext>
                </a:extLst>
              </p:cNvPr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>
                <a:extLst>
                  <a:ext uri="{FF2B5EF4-FFF2-40B4-BE49-F238E27FC236}">
                    <a16:creationId xmlns:a16="http://schemas.microsoft.com/office/drawing/2014/main" id="{458ED0DD-A9B1-31BB-6E55-71DF09925F26}"/>
                  </a:ext>
                </a:extLst>
              </p:cNvPr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>
                <a:extLst>
                  <a:ext uri="{FF2B5EF4-FFF2-40B4-BE49-F238E27FC236}">
                    <a16:creationId xmlns:a16="http://schemas.microsoft.com/office/drawing/2014/main" id="{3592F6E6-0142-D381-8B0A-F5CBCD6F4D85}"/>
                  </a:ext>
                </a:extLst>
              </p:cNvPr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>
                <a:extLst>
                  <a:ext uri="{FF2B5EF4-FFF2-40B4-BE49-F238E27FC236}">
                    <a16:creationId xmlns:a16="http://schemas.microsoft.com/office/drawing/2014/main" id="{DE48D38B-F46F-F0E2-519B-C092268E1545}"/>
                  </a:ext>
                </a:extLst>
              </p:cNvPr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>
                <a:extLst>
                  <a:ext uri="{FF2B5EF4-FFF2-40B4-BE49-F238E27FC236}">
                    <a16:creationId xmlns:a16="http://schemas.microsoft.com/office/drawing/2014/main" id="{DA592277-2DFA-DE24-E85C-EF35D8DCE20C}"/>
                  </a:ext>
                </a:extLst>
              </p:cNvPr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>
                <a:extLst>
                  <a:ext uri="{FF2B5EF4-FFF2-40B4-BE49-F238E27FC236}">
                    <a16:creationId xmlns:a16="http://schemas.microsoft.com/office/drawing/2014/main" id="{F50688AB-F4F8-E15F-ECAE-6E32BCF107DE}"/>
                  </a:ext>
                </a:extLst>
              </p:cNvPr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>
                <a:extLst>
                  <a:ext uri="{FF2B5EF4-FFF2-40B4-BE49-F238E27FC236}">
                    <a16:creationId xmlns:a16="http://schemas.microsoft.com/office/drawing/2014/main" id="{D053107D-E7E5-541F-2BF1-9607F3AD2135}"/>
                  </a:ext>
                </a:extLst>
              </p:cNvPr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>
                <a:extLst>
                  <a:ext uri="{FF2B5EF4-FFF2-40B4-BE49-F238E27FC236}">
                    <a16:creationId xmlns:a16="http://schemas.microsoft.com/office/drawing/2014/main" id="{EA9266DD-7D1B-7A66-B8F8-F736F63E712B}"/>
                  </a:ext>
                </a:extLst>
              </p:cNvPr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>
                <a:extLst>
                  <a:ext uri="{FF2B5EF4-FFF2-40B4-BE49-F238E27FC236}">
                    <a16:creationId xmlns:a16="http://schemas.microsoft.com/office/drawing/2014/main" id="{69B31F77-0A6A-A7AF-BA85-F0A6B6E862FF}"/>
                  </a:ext>
                </a:extLst>
              </p:cNvPr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>
                <a:extLst>
                  <a:ext uri="{FF2B5EF4-FFF2-40B4-BE49-F238E27FC236}">
                    <a16:creationId xmlns:a16="http://schemas.microsoft.com/office/drawing/2014/main" id="{96FA3DD7-0E11-78BE-1AA4-FA0545C6256A}"/>
                  </a:ext>
                </a:extLst>
              </p:cNvPr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>
                <a:extLst>
                  <a:ext uri="{FF2B5EF4-FFF2-40B4-BE49-F238E27FC236}">
                    <a16:creationId xmlns:a16="http://schemas.microsoft.com/office/drawing/2014/main" id="{3E46A3B2-87D9-BEC1-0CDC-DE2DFADB8D05}"/>
                  </a:ext>
                </a:extLst>
              </p:cNvPr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>
                <a:extLst>
                  <a:ext uri="{FF2B5EF4-FFF2-40B4-BE49-F238E27FC236}">
                    <a16:creationId xmlns:a16="http://schemas.microsoft.com/office/drawing/2014/main" id="{78F00A98-5E56-314A-C086-82F365141B46}"/>
                  </a:ext>
                </a:extLst>
              </p:cNvPr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>
                <a:extLst>
                  <a:ext uri="{FF2B5EF4-FFF2-40B4-BE49-F238E27FC236}">
                    <a16:creationId xmlns:a16="http://schemas.microsoft.com/office/drawing/2014/main" id="{4BEF8B4B-B554-BE7F-8F82-8720440B75AF}"/>
                  </a:ext>
                </a:extLst>
              </p:cNvPr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>
                <a:extLst>
                  <a:ext uri="{FF2B5EF4-FFF2-40B4-BE49-F238E27FC236}">
                    <a16:creationId xmlns:a16="http://schemas.microsoft.com/office/drawing/2014/main" id="{0C6A74D8-443C-1A6D-A28B-57EAE6C6C363}"/>
                  </a:ext>
                </a:extLst>
              </p:cNvPr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>
                <a:extLst>
                  <a:ext uri="{FF2B5EF4-FFF2-40B4-BE49-F238E27FC236}">
                    <a16:creationId xmlns:a16="http://schemas.microsoft.com/office/drawing/2014/main" id="{DB4DBCB7-8500-F7BD-23DD-D037B6904B07}"/>
                  </a:ext>
                </a:extLst>
              </p:cNvPr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>
                <a:extLst>
                  <a:ext uri="{FF2B5EF4-FFF2-40B4-BE49-F238E27FC236}">
                    <a16:creationId xmlns:a16="http://schemas.microsoft.com/office/drawing/2014/main" id="{0A655B51-0669-1927-D1C4-C3B02CC040D0}"/>
                  </a:ext>
                </a:extLst>
              </p:cNvPr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>
                <a:extLst>
                  <a:ext uri="{FF2B5EF4-FFF2-40B4-BE49-F238E27FC236}">
                    <a16:creationId xmlns:a16="http://schemas.microsoft.com/office/drawing/2014/main" id="{00AFF378-4035-9A8D-4C02-8DD56F95AB73}"/>
                  </a:ext>
                </a:extLst>
              </p:cNvPr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>
                <a:extLst>
                  <a:ext uri="{FF2B5EF4-FFF2-40B4-BE49-F238E27FC236}">
                    <a16:creationId xmlns:a16="http://schemas.microsoft.com/office/drawing/2014/main" id="{D6E58D56-64DF-46F3-D472-5DDE30586A25}"/>
                  </a:ext>
                </a:extLst>
              </p:cNvPr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>
                <a:extLst>
                  <a:ext uri="{FF2B5EF4-FFF2-40B4-BE49-F238E27FC236}">
                    <a16:creationId xmlns:a16="http://schemas.microsoft.com/office/drawing/2014/main" id="{3C56C0B2-C662-6AC3-0AAE-EB284B39950C}"/>
                  </a:ext>
                </a:extLst>
              </p:cNvPr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>
                <a:extLst>
                  <a:ext uri="{FF2B5EF4-FFF2-40B4-BE49-F238E27FC236}">
                    <a16:creationId xmlns:a16="http://schemas.microsoft.com/office/drawing/2014/main" id="{0C0F07E9-9DCF-A02D-5D30-AA8C462447D1}"/>
                  </a:ext>
                </a:extLst>
              </p:cNvPr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>
                <a:extLst>
                  <a:ext uri="{FF2B5EF4-FFF2-40B4-BE49-F238E27FC236}">
                    <a16:creationId xmlns:a16="http://schemas.microsoft.com/office/drawing/2014/main" id="{53353359-0680-9632-E37E-B90544AF79FF}"/>
                  </a:ext>
                </a:extLst>
              </p:cNvPr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>
                <a:extLst>
                  <a:ext uri="{FF2B5EF4-FFF2-40B4-BE49-F238E27FC236}">
                    <a16:creationId xmlns:a16="http://schemas.microsoft.com/office/drawing/2014/main" id="{96A628D7-6C87-DAB3-3812-ADF99844BEAB}"/>
                  </a:ext>
                </a:extLst>
              </p:cNvPr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>
                <a:extLst>
                  <a:ext uri="{FF2B5EF4-FFF2-40B4-BE49-F238E27FC236}">
                    <a16:creationId xmlns:a16="http://schemas.microsoft.com/office/drawing/2014/main" id="{E1AF998F-075D-C665-33EB-7B097C2EA0D3}"/>
                  </a:ext>
                </a:extLst>
              </p:cNvPr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>
                <a:extLst>
                  <a:ext uri="{FF2B5EF4-FFF2-40B4-BE49-F238E27FC236}">
                    <a16:creationId xmlns:a16="http://schemas.microsoft.com/office/drawing/2014/main" id="{076C7F8A-8E4D-2986-CD91-1B8F7B1119BC}"/>
                  </a:ext>
                </a:extLst>
              </p:cNvPr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>
                <a:extLst>
                  <a:ext uri="{FF2B5EF4-FFF2-40B4-BE49-F238E27FC236}">
                    <a16:creationId xmlns:a16="http://schemas.microsoft.com/office/drawing/2014/main" id="{73EF9527-FC6C-9046-E443-9CFCA243520E}"/>
                  </a:ext>
                </a:extLst>
              </p:cNvPr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>
                <a:extLst>
                  <a:ext uri="{FF2B5EF4-FFF2-40B4-BE49-F238E27FC236}">
                    <a16:creationId xmlns:a16="http://schemas.microsoft.com/office/drawing/2014/main" id="{76E3F78B-257C-97D6-3E32-57B0CAF0D3BA}"/>
                  </a:ext>
                </a:extLst>
              </p:cNvPr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>
                <a:extLst>
                  <a:ext uri="{FF2B5EF4-FFF2-40B4-BE49-F238E27FC236}">
                    <a16:creationId xmlns:a16="http://schemas.microsoft.com/office/drawing/2014/main" id="{363ACAC3-8B1D-1F9D-2613-561BE5594A0F}"/>
                  </a:ext>
                </a:extLst>
              </p:cNvPr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>
                <a:extLst>
                  <a:ext uri="{FF2B5EF4-FFF2-40B4-BE49-F238E27FC236}">
                    <a16:creationId xmlns:a16="http://schemas.microsoft.com/office/drawing/2014/main" id="{F65817A1-F579-4D4E-64C5-0FF7276021B3}"/>
                  </a:ext>
                </a:extLst>
              </p:cNvPr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>
                <a:extLst>
                  <a:ext uri="{FF2B5EF4-FFF2-40B4-BE49-F238E27FC236}">
                    <a16:creationId xmlns:a16="http://schemas.microsoft.com/office/drawing/2014/main" id="{FA923D10-AE15-082C-2F61-4C0603FAC74C}"/>
                  </a:ext>
                </a:extLst>
              </p:cNvPr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>
                <a:extLst>
                  <a:ext uri="{FF2B5EF4-FFF2-40B4-BE49-F238E27FC236}">
                    <a16:creationId xmlns:a16="http://schemas.microsoft.com/office/drawing/2014/main" id="{7B85AD51-AB2D-28FC-1F59-B99B437BBC29}"/>
                  </a:ext>
                </a:extLst>
              </p:cNvPr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>
                <a:extLst>
                  <a:ext uri="{FF2B5EF4-FFF2-40B4-BE49-F238E27FC236}">
                    <a16:creationId xmlns:a16="http://schemas.microsoft.com/office/drawing/2014/main" id="{A79CC396-3843-CEBE-CB10-1CCEF6DD4AFD}"/>
                  </a:ext>
                </a:extLst>
              </p:cNvPr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>
                <a:extLst>
                  <a:ext uri="{FF2B5EF4-FFF2-40B4-BE49-F238E27FC236}">
                    <a16:creationId xmlns:a16="http://schemas.microsoft.com/office/drawing/2014/main" id="{515E6F67-061A-68F5-28E5-C1AD2085686F}"/>
                  </a:ext>
                </a:extLst>
              </p:cNvPr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>
                <a:extLst>
                  <a:ext uri="{FF2B5EF4-FFF2-40B4-BE49-F238E27FC236}">
                    <a16:creationId xmlns:a16="http://schemas.microsoft.com/office/drawing/2014/main" id="{04A49A0D-7D5A-049F-0F65-10587874AE94}"/>
                  </a:ext>
                </a:extLst>
              </p:cNvPr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>
                <a:extLst>
                  <a:ext uri="{FF2B5EF4-FFF2-40B4-BE49-F238E27FC236}">
                    <a16:creationId xmlns:a16="http://schemas.microsoft.com/office/drawing/2014/main" id="{98EB578B-9853-8DBA-6B2A-07269C763A58}"/>
                  </a:ext>
                </a:extLst>
              </p:cNvPr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>
                <a:extLst>
                  <a:ext uri="{FF2B5EF4-FFF2-40B4-BE49-F238E27FC236}">
                    <a16:creationId xmlns:a16="http://schemas.microsoft.com/office/drawing/2014/main" id="{9DD78C69-C44C-AA55-DA4A-25825A597F40}"/>
                  </a:ext>
                </a:extLst>
              </p:cNvPr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>
                <a:extLst>
                  <a:ext uri="{FF2B5EF4-FFF2-40B4-BE49-F238E27FC236}">
                    <a16:creationId xmlns:a16="http://schemas.microsoft.com/office/drawing/2014/main" id="{A4853AB4-B210-7309-9B74-77121AEDA9AB}"/>
                  </a:ext>
                </a:extLst>
              </p:cNvPr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>
                <a:extLst>
                  <a:ext uri="{FF2B5EF4-FFF2-40B4-BE49-F238E27FC236}">
                    <a16:creationId xmlns:a16="http://schemas.microsoft.com/office/drawing/2014/main" id="{7047005E-C24E-9862-1BCE-370ECF399267}"/>
                  </a:ext>
                </a:extLst>
              </p:cNvPr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>
                <a:extLst>
                  <a:ext uri="{FF2B5EF4-FFF2-40B4-BE49-F238E27FC236}">
                    <a16:creationId xmlns:a16="http://schemas.microsoft.com/office/drawing/2014/main" id="{DC76B262-971F-BEE1-3ABD-F6A13F582647}"/>
                  </a:ext>
                </a:extLst>
              </p:cNvPr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>
                <a:extLst>
                  <a:ext uri="{FF2B5EF4-FFF2-40B4-BE49-F238E27FC236}">
                    <a16:creationId xmlns:a16="http://schemas.microsoft.com/office/drawing/2014/main" id="{014F0375-28C7-9AA8-62B2-D4D6E5791FC1}"/>
                  </a:ext>
                </a:extLst>
              </p:cNvPr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>
                <a:extLst>
                  <a:ext uri="{FF2B5EF4-FFF2-40B4-BE49-F238E27FC236}">
                    <a16:creationId xmlns:a16="http://schemas.microsoft.com/office/drawing/2014/main" id="{DC68E4B9-2A1E-761D-7EFB-07AA0FECE174}"/>
                  </a:ext>
                </a:extLst>
              </p:cNvPr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>
                <a:extLst>
                  <a:ext uri="{FF2B5EF4-FFF2-40B4-BE49-F238E27FC236}">
                    <a16:creationId xmlns:a16="http://schemas.microsoft.com/office/drawing/2014/main" id="{43E1EE42-BF61-96FC-2F3A-35087908DD20}"/>
                  </a:ext>
                </a:extLst>
              </p:cNvPr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>
                <a:extLst>
                  <a:ext uri="{FF2B5EF4-FFF2-40B4-BE49-F238E27FC236}">
                    <a16:creationId xmlns:a16="http://schemas.microsoft.com/office/drawing/2014/main" id="{86539F26-FAF0-6D06-461C-23E8D0E75EC5}"/>
                  </a:ext>
                </a:extLst>
              </p:cNvPr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>
                <a:extLst>
                  <a:ext uri="{FF2B5EF4-FFF2-40B4-BE49-F238E27FC236}">
                    <a16:creationId xmlns:a16="http://schemas.microsoft.com/office/drawing/2014/main" id="{F9062A4F-574D-98F8-A3E9-B6C173A9E73E}"/>
                  </a:ext>
                </a:extLst>
              </p:cNvPr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>
                <a:extLst>
                  <a:ext uri="{FF2B5EF4-FFF2-40B4-BE49-F238E27FC236}">
                    <a16:creationId xmlns:a16="http://schemas.microsoft.com/office/drawing/2014/main" id="{21540E1F-F0F8-AB7E-770B-5928497D8D16}"/>
                  </a:ext>
                </a:extLst>
              </p:cNvPr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>
                <a:extLst>
                  <a:ext uri="{FF2B5EF4-FFF2-40B4-BE49-F238E27FC236}">
                    <a16:creationId xmlns:a16="http://schemas.microsoft.com/office/drawing/2014/main" id="{F5D82064-5F06-4664-CF5D-5E8AD8BAAD62}"/>
                  </a:ext>
                </a:extLst>
              </p:cNvPr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>
                <a:extLst>
                  <a:ext uri="{FF2B5EF4-FFF2-40B4-BE49-F238E27FC236}">
                    <a16:creationId xmlns:a16="http://schemas.microsoft.com/office/drawing/2014/main" id="{7748C32B-C6CA-B1AC-E72A-7838EC68DC24}"/>
                  </a:ext>
                </a:extLst>
              </p:cNvPr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>
                <a:extLst>
                  <a:ext uri="{FF2B5EF4-FFF2-40B4-BE49-F238E27FC236}">
                    <a16:creationId xmlns:a16="http://schemas.microsoft.com/office/drawing/2014/main" id="{37A2ADF7-B448-62FD-1EB6-A091B5A542FC}"/>
                  </a:ext>
                </a:extLst>
              </p:cNvPr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>
                <a:extLst>
                  <a:ext uri="{FF2B5EF4-FFF2-40B4-BE49-F238E27FC236}">
                    <a16:creationId xmlns:a16="http://schemas.microsoft.com/office/drawing/2014/main" id="{32F8B67F-293F-3585-264E-91BF41490F3F}"/>
                  </a:ext>
                </a:extLst>
              </p:cNvPr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>
                <a:extLst>
                  <a:ext uri="{FF2B5EF4-FFF2-40B4-BE49-F238E27FC236}">
                    <a16:creationId xmlns:a16="http://schemas.microsoft.com/office/drawing/2014/main" id="{DC1BF335-5846-286D-CF92-A081F7836965}"/>
                  </a:ext>
                </a:extLst>
              </p:cNvPr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>
                <a:extLst>
                  <a:ext uri="{FF2B5EF4-FFF2-40B4-BE49-F238E27FC236}">
                    <a16:creationId xmlns:a16="http://schemas.microsoft.com/office/drawing/2014/main" id="{2A28071F-7F78-50B6-BCD7-9A28EB35B6FF}"/>
                  </a:ext>
                </a:extLst>
              </p:cNvPr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>
                <a:extLst>
                  <a:ext uri="{FF2B5EF4-FFF2-40B4-BE49-F238E27FC236}">
                    <a16:creationId xmlns:a16="http://schemas.microsoft.com/office/drawing/2014/main" id="{6E1C74D8-9235-512A-186B-89B1141D222D}"/>
                  </a:ext>
                </a:extLst>
              </p:cNvPr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>
                <a:extLst>
                  <a:ext uri="{FF2B5EF4-FFF2-40B4-BE49-F238E27FC236}">
                    <a16:creationId xmlns:a16="http://schemas.microsoft.com/office/drawing/2014/main" id="{3D027B93-F34D-7CDF-7105-E8B6861B4535}"/>
                  </a:ext>
                </a:extLst>
              </p:cNvPr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>
                <a:extLst>
                  <a:ext uri="{FF2B5EF4-FFF2-40B4-BE49-F238E27FC236}">
                    <a16:creationId xmlns:a16="http://schemas.microsoft.com/office/drawing/2014/main" id="{EC125DA5-018B-BFB4-44AD-66F7E2543462}"/>
                  </a:ext>
                </a:extLst>
              </p:cNvPr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>
                <a:extLst>
                  <a:ext uri="{FF2B5EF4-FFF2-40B4-BE49-F238E27FC236}">
                    <a16:creationId xmlns:a16="http://schemas.microsoft.com/office/drawing/2014/main" id="{F4BFE67B-3B79-20BA-7273-4A84BC6756B3}"/>
                  </a:ext>
                </a:extLst>
              </p:cNvPr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>
                <a:extLst>
                  <a:ext uri="{FF2B5EF4-FFF2-40B4-BE49-F238E27FC236}">
                    <a16:creationId xmlns:a16="http://schemas.microsoft.com/office/drawing/2014/main" id="{7D99AF51-3D7F-C228-86D3-3243A4631763}"/>
                  </a:ext>
                </a:extLst>
              </p:cNvPr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>
                <a:extLst>
                  <a:ext uri="{FF2B5EF4-FFF2-40B4-BE49-F238E27FC236}">
                    <a16:creationId xmlns:a16="http://schemas.microsoft.com/office/drawing/2014/main" id="{977BDE13-56A4-EB6E-71CF-D20455122B84}"/>
                  </a:ext>
                </a:extLst>
              </p:cNvPr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>
                <a:extLst>
                  <a:ext uri="{FF2B5EF4-FFF2-40B4-BE49-F238E27FC236}">
                    <a16:creationId xmlns:a16="http://schemas.microsoft.com/office/drawing/2014/main" id="{5DC29F4B-21A6-DDCA-E84E-E7606BF2AA15}"/>
                  </a:ext>
                </a:extLst>
              </p:cNvPr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>
                <a:extLst>
                  <a:ext uri="{FF2B5EF4-FFF2-40B4-BE49-F238E27FC236}">
                    <a16:creationId xmlns:a16="http://schemas.microsoft.com/office/drawing/2014/main" id="{613AB9EF-E615-371D-7FC0-3AC2EE3F3C7F}"/>
                  </a:ext>
                </a:extLst>
              </p:cNvPr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>
                <a:extLst>
                  <a:ext uri="{FF2B5EF4-FFF2-40B4-BE49-F238E27FC236}">
                    <a16:creationId xmlns:a16="http://schemas.microsoft.com/office/drawing/2014/main" id="{9B9E001B-B5C8-DCBF-3D48-2FF3C26733DB}"/>
                  </a:ext>
                </a:extLst>
              </p:cNvPr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>
                <a:extLst>
                  <a:ext uri="{FF2B5EF4-FFF2-40B4-BE49-F238E27FC236}">
                    <a16:creationId xmlns:a16="http://schemas.microsoft.com/office/drawing/2014/main" id="{D5DC27F4-1735-8C1A-6594-DBFC5DA4F839}"/>
                  </a:ext>
                </a:extLst>
              </p:cNvPr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>
                <a:extLst>
                  <a:ext uri="{FF2B5EF4-FFF2-40B4-BE49-F238E27FC236}">
                    <a16:creationId xmlns:a16="http://schemas.microsoft.com/office/drawing/2014/main" id="{8ABA7D8F-5C11-0CA5-6C63-363BA80D78B1}"/>
                  </a:ext>
                </a:extLst>
              </p:cNvPr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>
                <a:extLst>
                  <a:ext uri="{FF2B5EF4-FFF2-40B4-BE49-F238E27FC236}">
                    <a16:creationId xmlns:a16="http://schemas.microsoft.com/office/drawing/2014/main" id="{C77C5ABC-0830-A361-74E4-DA073D47EA95}"/>
                  </a:ext>
                </a:extLst>
              </p:cNvPr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>
                <a:extLst>
                  <a:ext uri="{FF2B5EF4-FFF2-40B4-BE49-F238E27FC236}">
                    <a16:creationId xmlns:a16="http://schemas.microsoft.com/office/drawing/2014/main" id="{A096F751-0D87-08E5-8505-46FD5B540EAA}"/>
                  </a:ext>
                </a:extLst>
              </p:cNvPr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>
                <a:extLst>
                  <a:ext uri="{FF2B5EF4-FFF2-40B4-BE49-F238E27FC236}">
                    <a16:creationId xmlns:a16="http://schemas.microsoft.com/office/drawing/2014/main" id="{805D957E-7017-8A6A-712A-DFD64FABF521}"/>
                  </a:ext>
                </a:extLst>
              </p:cNvPr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>
                <a:extLst>
                  <a:ext uri="{FF2B5EF4-FFF2-40B4-BE49-F238E27FC236}">
                    <a16:creationId xmlns:a16="http://schemas.microsoft.com/office/drawing/2014/main" id="{572E77D0-C875-47E3-1EC7-73F918BC3241}"/>
                  </a:ext>
                </a:extLst>
              </p:cNvPr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>
                <a:extLst>
                  <a:ext uri="{FF2B5EF4-FFF2-40B4-BE49-F238E27FC236}">
                    <a16:creationId xmlns:a16="http://schemas.microsoft.com/office/drawing/2014/main" id="{A1336DB5-3263-1C9A-F5A2-CC2DAEB15BB8}"/>
                  </a:ext>
                </a:extLst>
              </p:cNvPr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>
                <a:extLst>
                  <a:ext uri="{FF2B5EF4-FFF2-40B4-BE49-F238E27FC236}">
                    <a16:creationId xmlns:a16="http://schemas.microsoft.com/office/drawing/2014/main" id="{997DFDF4-55E1-A4E7-129A-1B2BA7532A79}"/>
                  </a:ext>
                </a:extLst>
              </p:cNvPr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>
                <a:extLst>
                  <a:ext uri="{FF2B5EF4-FFF2-40B4-BE49-F238E27FC236}">
                    <a16:creationId xmlns:a16="http://schemas.microsoft.com/office/drawing/2014/main" id="{14E43725-E7C1-0DAB-4A67-67ABE23B5E92}"/>
                  </a:ext>
                </a:extLst>
              </p:cNvPr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>
                <a:extLst>
                  <a:ext uri="{FF2B5EF4-FFF2-40B4-BE49-F238E27FC236}">
                    <a16:creationId xmlns:a16="http://schemas.microsoft.com/office/drawing/2014/main" id="{F745DD76-6FE6-C6A8-5E0F-C8F3BC88C2C1}"/>
                  </a:ext>
                </a:extLst>
              </p:cNvPr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>
                <a:extLst>
                  <a:ext uri="{FF2B5EF4-FFF2-40B4-BE49-F238E27FC236}">
                    <a16:creationId xmlns:a16="http://schemas.microsoft.com/office/drawing/2014/main" id="{BFE27E51-EAD8-7EF1-FE5F-4AC73A14416E}"/>
                  </a:ext>
                </a:extLst>
              </p:cNvPr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>
                <a:extLst>
                  <a:ext uri="{FF2B5EF4-FFF2-40B4-BE49-F238E27FC236}">
                    <a16:creationId xmlns:a16="http://schemas.microsoft.com/office/drawing/2014/main" id="{2BC28914-F09D-25E9-E7D7-383054DA4A02}"/>
                  </a:ext>
                </a:extLst>
              </p:cNvPr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>
                <a:extLst>
                  <a:ext uri="{FF2B5EF4-FFF2-40B4-BE49-F238E27FC236}">
                    <a16:creationId xmlns:a16="http://schemas.microsoft.com/office/drawing/2014/main" id="{11A6F24C-7A80-FBD2-0C05-D4E531432174}"/>
                  </a:ext>
                </a:extLst>
              </p:cNvPr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>
                <a:extLst>
                  <a:ext uri="{FF2B5EF4-FFF2-40B4-BE49-F238E27FC236}">
                    <a16:creationId xmlns:a16="http://schemas.microsoft.com/office/drawing/2014/main" id="{FAABBC3A-DF6E-56CD-5D98-076C055A8999}"/>
                  </a:ext>
                </a:extLst>
              </p:cNvPr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>
                <a:extLst>
                  <a:ext uri="{FF2B5EF4-FFF2-40B4-BE49-F238E27FC236}">
                    <a16:creationId xmlns:a16="http://schemas.microsoft.com/office/drawing/2014/main" id="{4D606EC3-9D35-4418-BC63-3B07F3BE78BB}"/>
                  </a:ext>
                </a:extLst>
              </p:cNvPr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>
                <a:extLst>
                  <a:ext uri="{FF2B5EF4-FFF2-40B4-BE49-F238E27FC236}">
                    <a16:creationId xmlns:a16="http://schemas.microsoft.com/office/drawing/2014/main" id="{A0C32579-4CEA-993D-D622-4D91F5118E09}"/>
                  </a:ext>
                </a:extLst>
              </p:cNvPr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>
                <a:extLst>
                  <a:ext uri="{FF2B5EF4-FFF2-40B4-BE49-F238E27FC236}">
                    <a16:creationId xmlns:a16="http://schemas.microsoft.com/office/drawing/2014/main" id="{374AD989-39F5-0589-A364-83A8C19FF0C5}"/>
                  </a:ext>
                </a:extLst>
              </p:cNvPr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>
                <a:extLst>
                  <a:ext uri="{FF2B5EF4-FFF2-40B4-BE49-F238E27FC236}">
                    <a16:creationId xmlns:a16="http://schemas.microsoft.com/office/drawing/2014/main" id="{36FE0C02-6318-C0F0-85DE-BE6CDB8E3F9C}"/>
                  </a:ext>
                </a:extLst>
              </p:cNvPr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>
                <a:extLst>
                  <a:ext uri="{FF2B5EF4-FFF2-40B4-BE49-F238E27FC236}">
                    <a16:creationId xmlns:a16="http://schemas.microsoft.com/office/drawing/2014/main" id="{598E1521-9DBC-8F08-1C32-62F3B741F31D}"/>
                  </a:ext>
                </a:extLst>
              </p:cNvPr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>
                <a:extLst>
                  <a:ext uri="{FF2B5EF4-FFF2-40B4-BE49-F238E27FC236}">
                    <a16:creationId xmlns:a16="http://schemas.microsoft.com/office/drawing/2014/main" id="{034180BB-6A3F-7D22-64D6-C410C111B404}"/>
                  </a:ext>
                </a:extLst>
              </p:cNvPr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>
                <a:extLst>
                  <a:ext uri="{FF2B5EF4-FFF2-40B4-BE49-F238E27FC236}">
                    <a16:creationId xmlns:a16="http://schemas.microsoft.com/office/drawing/2014/main" id="{26491670-08B1-B434-863A-4DC382BAED11}"/>
                  </a:ext>
                </a:extLst>
              </p:cNvPr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>
                <a:extLst>
                  <a:ext uri="{FF2B5EF4-FFF2-40B4-BE49-F238E27FC236}">
                    <a16:creationId xmlns:a16="http://schemas.microsoft.com/office/drawing/2014/main" id="{8401D602-5BF3-85B4-D136-037A1CB652A4}"/>
                  </a:ext>
                </a:extLst>
              </p:cNvPr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>
                <a:extLst>
                  <a:ext uri="{FF2B5EF4-FFF2-40B4-BE49-F238E27FC236}">
                    <a16:creationId xmlns:a16="http://schemas.microsoft.com/office/drawing/2014/main" id="{B88D5F10-1AF2-6654-DF6D-0370472FD3C0}"/>
                  </a:ext>
                </a:extLst>
              </p:cNvPr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>
                <a:extLst>
                  <a:ext uri="{FF2B5EF4-FFF2-40B4-BE49-F238E27FC236}">
                    <a16:creationId xmlns:a16="http://schemas.microsoft.com/office/drawing/2014/main" id="{43687427-6C61-B2F0-8379-BA1377060B5D}"/>
                  </a:ext>
                </a:extLst>
              </p:cNvPr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>
                <a:extLst>
                  <a:ext uri="{FF2B5EF4-FFF2-40B4-BE49-F238E27FC236}">
                    <a16:creationId xmlns:a16="http://schemas.microsoft.com/office/drawing/2014/main" id="{807EDD4E-4A76-7E7F-9D65-60710D048CC8}"/>
                  </a:ext>
                </a:extLst>
              </p:cNvPr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>
                <a:extLst>
                  <a:ext uri="{FF2B5EF4-FFF2-40B4-BE49-F238E27FC236}">
                    <a16:creationId xmlns:a16="http://schemas.microsoft.com/office/drawing/2014/main" id="{91655235-8B57-1C09-77EF-DE8E65E84EF0}"/>
                  </a:ext>
                </a:extLst>
              </p:cNvPr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>
                <a:extLst>
                  <a:ext uri="{FF2B5EF4-FFF2-40B4-BE49-F238E27FC236}">
                    <a16:creationId xmlns:a16="http://schemas.microsoft.com/office/drawing/2014/main" id="{886ABE67-23A4-9E83-CC7E-D13E65F80388}"/>
                  </a:ext>
                </a:extLst>
              </p:cNvPr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>
                <a:extLst>
                  <a:ext uri="{FF2B5EF4-FFF2-40B4-BE49-F238E27FC236}">
                    <a16:creationId xmlns:a16="http://schemas.microsoft.com/office/drawing/2014/main" id="{6E7D97F5-6867-FBEF-8AF3-F7F6739265C0}"/>
                  </a:ext>
                </a:extLst>
              </p:cNvPr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>
                <a:extLst>
                  <a:ext uri="{FF2B5EF4-FFF2-40B4-BE49-F238E27FC236}">
                    <a16:creationId xmlns:a16="http://schemas.microsoft.com/office/drawing/2014/main" id="{B4F99021-83E6-87FC-D7F8-EE03E551DA21}"/>
                  </a:ext>
                </a:extLst>
              </p:cNvPr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>
                <a:extLst>
                  <a:ext uri="{FF2B5EF4-FFF2-40B4-BE49-F238E27FC236}">
                    <a16:creationId xmlns:a16="http://schemas.microsoft.com/office/drawing/2014/main" id="{7F590FDD-EBDD-2A5F-F7B3-9EF6E03C3810}"/>
                  </a:ext>
                </a:extLst>
              </p:cNvPr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>
                <a:extLst>
                  <a:ext uri="{FF2B5EF4-FFF2-40B4-BE49-F238E27FC236}">
                    <a16:creationId xmlns:a16="http://schemas.microsoft.com/office/drawing/2014/main" id="{4506EFCB-9095-17AB-3C5D-A22292FDEB96}"/>
                  </a:ext>
                </a:extLst>
              </p:cNvPr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>
                <a:extLst>
                  <a:ext uri="{FF2B5EF4-FFF2-40B4-BE49-F238E27FC236}">
                    <a16:creationId xmlns:a16="http://schemas.microsoft.com/office/drawing/2014/main" id="{A25FB504-E9C9-B412-C1B8-CEC7DECF6C15}"/>
                  </a:ext>
                </a:extLst>
              </p:cNvPr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>
                <a:extLst>
                  <a:ext uri="{FF2B5EF4-FFF2-40B4-BE49-F238E27FC236}">
                    <a16:creationId xmlns:a16="http://schemas.microsoft.com/office/drawing/2014/main" id="{A966CA0E-6C54-6EFC-2123-48256D258BF2}"/>
                  </a:ext>
                </a:extLst>
              </p:cNvPr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>
                <a:extLst>
                  <a:ext uri="{FF2B5EF4-FFF2-40B4-BE49-F238E27FC236}">
                    <a16:creationId xmlns:a16="http://schemas.microsoft.com/office/drawing/2014/main" id="{C3C50B34-8923-141E-366B-52B32261C189}"/>
                  </a:ext>
                </a:extLst>
              </p:cNvPr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>
                <a:extLst>
                  <a:ext uri="{FF2B5EF4-FFF2-40B4-BE49-F238E27FC236}">
                    <a16:creationId xmlns:a16="http://schemas.microsoft.com/office/drawing/2014/main" id="{EBA277F1-D46D-54C4-F2B4-0CB013B5EFF5}"/>
                  </a:ext>
                </a:extLst>
              </p:cNvPr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82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214129E6-55F3-8995-C7AA-DE8B92DA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ECA3DCF7-8A08-FEAF-9D16-70BD0AA22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14" y="2437176"/>
            <a:ext cx="8017083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Demo screenshots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9C153130-36FD-A92A-4532-4C2F9A903C6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2F9B3A4D-E33F-F020-7070-B00E21041438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1809116C-8A4F-0B00-8C01-65746C927DC5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24ECCD8B-72C0-A26E-68BE-5AC14E7976E6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7950144D-313E-22E2-434F-9C28D926908F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DB59425B-111E-1326-3E8A-28A5AF04D19A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1AEE196F-2D9F-BF6D-A65B-2C38A920587A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2783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64"/>
          <p:cNvGrpSpPr/>
          <p:nvPr/>
        </p:nvGrpSpPr>
        <p:grpSpPr>
          <a:xfrm>
            <a:off x="1687270" y="600075"/>
            <a:ext cx="5656505" cy="4043361"/>
            <a:chOff x="4539559" y="1097136"/>
            <a:chExt cx="3891167" cy="2949220"/>
          </a:xfrm>
        </p:grpSpPr>
        <p:sp>
          <p:nvSpPr>
            <p:cNvPr id="2896" name="Google Shape;2896;p64"/>
            <p:cNvSpPr/>
            <p:nvPr/>
          </p:nvSpPr>
          <p:spPr>
            <a:xfrm>
              <a:off x="6070025" y="3527623"/>
              <a:ext cx="830099" cy="518709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4"/>
            <p:cNvSpPr/>
            <p:nvPr/>
          </p:nvSpPr>
          <p:spPr>
            <a:xfrm>
              <a:off x="583273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4"/>
            <p:cNvSpPr/>
            <p:nvPr/>
          </p:nvSpPr>
          <p:spPr>
            <a:xfrm>
              <a:off x="453955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1231AFC9-6F27-EF4C-E140-1E5A734F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91" y="771524"/>
            <a:ext cx="5300663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>
          <a:extLst>
            <a:ext uri="{FF2B5EF4-FFF2-40B4-BE49-F238E27FC236}">
              <a16:creationId xmlns:a16="http://schemas.microsoft.com/office/drawing/2014/main" id="{4925FAED-5C78-5AC6-644A-26D9283F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64">
            <a:extLst>
              <a:ext uri="{FF2B5EF4-FFF2-40B4-BE49-F238E27FC236}">
                <a16:creationId xmlns:a16="http://schemas.microsoft.com/office/drawing/2014/main" id="{178D6958-1657-0B34-2573-78A5A3B8537A}"/>
              </a:ext>
            </a:extLst>
          </p:cNvPr>
          <p:cNvGrpSpPr/>
          <p:nvPr/>
        </p:nvGrpSpPr>
        <p:grpSpPr>
          <a:xfrm>
            <a:off x="1687270" y="600075"/>
            <a:ext cx="5656505" cy="4043361"/>
            <a:chOff x="4539559" y="1097136"/>
            <a:chExt cx="3891167" cy="2949220"/>
          </a:xfrm>
        </p:grpSpPr>
        <p:sp>
          <p:nvSpPr>
            <p:cNvPr id="2896" name="Google Shape;2896;p64">
              <a:extLst>
                <a:ext uri="{FF2B5EF4-FFF2-40B4-BE49-F238E27FC236}">
                  <a16:creationId xmlns:a16="http://schemas.microsoft.com/office/drawing/2014/main" id="{489B37F9-45D1-A300-BFA1-9DB5CAE52472}"/>
                </a:ext>
              </a:extLst>
            </p:cNvPr>
            <p:cNvSpPr/>
            <p:nvPr/>
          </p:nvSpPr>
          <p:spPr>
            <a:xfrm>
              <a:off x="6070025" y="3527623"/>
              <a:ext cx="830099" cy="518709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4">
              <a:extLst>
                <a:ext uri="{FF2B5EF4-FFF2-40B4-BE49-F238E27FC236}">
                  <a16:creationId xmlns:a16="http://schemas.microsoft.com/office/drawing/2014/main" id="{952143F6-E296-5413-9BC7-A15D093AC859}"/>
                </a:ext>
              </a:extLst>
            </p:cNvPr>
            <p:cNvSpPr/>
            <p:nvPr/>
          </p:nvSpPr>
          <p:spPr>
            <a:xfrm>
              <a:off x="583273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4">
              <a:extLst>
                <a:ext uri="{FF2B5EF4-FFF2-40B4-BE49-F238E27FC236}">
                  <a16:creationId xmlns:a16="http://schemas.microsoft.com/office/drawing/2014/main" id="{581B81DE-62F6-3DA9-4D8D-1467BA377710}"/>
                </a:ext>
              </a:extLst>
            </p:cNvPr>
            <p:cNvSpPr/>
            <p:nvPr/>
          </p:nvSpPr>
          <p:spPr>
            <a:xfrm>
              <a:off x="453955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12AC1-3D5B-FEB2-9EBE-7B12B99A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5091" y="757238"/>
            <a:ext cx="5300663" cy="3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26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>
          <a:extLst>
            <a:ext uri="{FF2B5EF4-FFF2-40B4-BE49-F238E27FC236}">
              <a16:creationId xmlns:a16="http://schemas.microsoft.com/office/drawing/2014/main" id="{FAC2990C-8956-A35F-C5CB-FC2297F1B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64">
            <a:extLst>
              <a:ext uri="{FF2B5EF4-FFF2-40B4-BE49-F238E27FC236}">
                <a16:creationId xmlns:a16="http://schemas.microsoft.com/office/drawing/2014/main" id="{12D15F36-0415-C768-7432-79713B8656E0}"/>
              </a:ext>
            </a:extLst>
          </p:cNvPr>
          <p:cNvGrpSpPr/>
          <p:nvPr/>
        </p:nvGrpSpPr>
        <p:grpSpPr>
          <a:xfrm>
            <a:off x="1687270" y="600075"/>
            <a:ext cx="5656505" cy="4043361"/>
            <a:chOff x="4539559" y="1097136"/>
            <a:chExt cx="3891167" cy="2949220"/>
          </a:xfrm>
        </p:grpSpPr>
        <p:sp>
          <p:nvSpPr>
            <p:cNvPr id="2896" name="Google Shape;2896;p64">
              <a:extLst>
                <a:ext uri="{FF2B5EF4-FFF2-40B4-BE49-F238E27FC236}">
                  <a16:creationId xmlns:a16="http://schemas.microsoft.com/office/drawing/2014/main" id="{B14914AC-6992-09C1-E323-87F0EF56DB03}"/>
                </a:ext>
              </a:extLst>
            </p:cNvPr>
            <p:cNvSpPr/>
            <p:nvPr/>
          </p:nvSpPr>
          <p:spPr>
            <a:xfrm>
              <a:off x="6070025" y="3527623"/>
              <a:ext cx="830099" cy="518709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4">
              <a:extLst>
                <a:ext uri="{FF2B5EF4-FFF2-40B4-BE49-F238E27FC236}">
                  <a16:creationId xmlns:a16="http://schemas.microsoft.com/office/drawing/2014/main" id="{9AC24F2F-4C73-4DCD-F86A-77387BFE0DFC}"/>
                </a:ext>
              </a:extLst>
            </p:cNvPr>
            <p:cNvSpPr/>
            <p:nvPr/>
          </p:nvSpPr>
          <p:spPr>
            <a:xfrm>
              <a:off x="583273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4">
              <a:extLst>
                <a:ext uri="{FF2B5EF4-FFF2-40B4-BE49-F238E27FC236}">
                  <a16:creationId xmlns:a16="http://schemas.microsoft.com/office/drawing/2014/main" id="{F3827BFE-4B5B-0C82-97DA-D1F329EF117C}"/>
                </a:ext>
              </a:extLst>
            </p:cNvPr>
            <p:cNvSpPr/>
            <p:nvPr/>
          </p:nvSpPr>
          <p:spPr>
            <a:xfrm>
              <a:off x="453955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93705-AFE0-BDC2-504D-C7FF7452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5091" y="750094"/>
            <a:ext cx="5300663" cy="3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B9268A42-4424-391B-C547-60459FB2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713B7183-3397-9215-FD94-0A03150AA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14" y="2437176"/>
            <a:ext cx="8017083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Scope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41E7FEBE-545E-2D45-3453-437B685E0A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F7CB6EB8-1702-D528-DF96-7EBF4A0D5386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CACC35DE-9F36-D222-3857-49B8C905A003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3B0FD0F8-FA75-1E17-74BF-3CBD557D2CE9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A6DF6A4D-99F1-4B27-715A-71B8A2B28DD8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D866A2DE-C297-24DC-7CFC-3FC05B91EBAD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A304B2DD-25E3-42DF-826B-F80FA625B74A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3003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2"/>
          <p:cNvSpPr txBox="1">
            <a:spLocks noGrp="1"/>
          </p:cNvSpPr>
          <p:nvPr>
            <p:ph type="subTitle" idx="1"/>
          </p:nvPr>
        </p:nvSpPr>
        <p:spPr>
          <a:xfrm>
            <a:off x="2673150" y="2513706"/>
            <a:ext cx="3797700" cy="33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Integration of payment gateways</a:t>
            </a:r>
          </a:p>
        </p:txBody>
      </p:sp>
      <p:grpSp>
        <p:nvGrpSpPr>
          <p:cNvPr id="1763" name="Google Shape;1763;p42"/>
          <p:cNvGrpSpPr/>
          <p:nvPr/>
        </p:nvGrpSpPr>
        <p:grpSpPr>
          <a:xfrm>
            <a:off x="2162353" y="869641"/>
            <a:ext cx="4819084" cy="1433249"/>
            <a:chOff x="2162353" y="869641"/>
            <a:chExt cx="4819084" cy="1433249"/>
          </a:xfrm>
        </p:grpSpPr>
        <p:grpSp>
          <p:nvGrpSpPr>
            <p:cNvPr id="1764" name="Google Shape;1764;p42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765" name="Google Shape;1765;p4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2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69" name="Google Shape;1869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1" name="Google Shape;1871;p42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72" name="Google Shape;1872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" name="Google Shape;1762;p42">
            <a:extLst>
              <a:ext uri="{FF2B5EF4-FFF2-40B4-BE49-F238E27FC236}">
                <a16:creationId xmlns:a16="http://schemas.microsoft.com/office/drawing/2014/main" id="{31D0BFFB-EC1A-E428-06DA-30E788B3725C}"/>
              </a:ext>
            </a:extLst>
          </p:cNvPr>
          <p:cNvSpPr txBox="1">
            <a:spLocks/>
          </p:cNvSpPr>
          <p:nvPr/>
        </p:nvSpPr>
        <p:spPr>
          <a:xfrm>
            <a:off x="2673150" y="3006188"/>
            <a:ext cx="3797700" cy="55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 algn="l"/>
            <a:r>
              <a:rPr lang="en-US" dirty="0"/>
              <a:t>Loyalty programs for frequent flyers</a:t>
            </a:r>
            <a:endParaRPr lang="en-IN" dirty="0"/>
          </a:p>
        </p:txBody>
      </p:sp>
      <p:sp>
        <p:nvSpPr>
          <p:cNvPr id="45" name="Google Shape;1762;p42">
            <a:extLst>
              <a:ext uri="{FF2B5EF4-FFF2-40B4-BE49-F238E27FC236}">
                <a16:creationId xmlns:a16="http://schemas.microsoft.com/office/drawing/2014/main" id="{1CA037CD-87B2-FBEE-FD61-B85E06151968}"/>
              </a:ext>
            </a:extLst>
          </p:cNvPr>
          <p:cNvSpPr txBox="1">
            <a:spLocks/>
          </p:cNvSpPr>
          <p:nvPr/>
        </p:nvSpPr>
        <p:spPr>
          <a:xfrm>
            <a:off x="2670608" y="3642152"/>
            <a:ext cx="3797700" cy="55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 algn="l"/>
            <a:r>
              <a:rPr lang="en-IN" dirty="0"/>
              <a:t>AI-based dynamic pricing recommendations</a:t>
            </a:r>
          </a:p>
        </p:txBody>
      </p:sp>
      <p:sp>
        <p:nvSpPr>
          <p:cNvPr id="46" name="Google Shape;12588;p86">
            <a:extLst>
              <a:ext uri="{FF2B5EF4-FFF2-40B4-BE49-F238E27FC236}">
                <a16:creationId xmlns:a16="http://schemas.microsoft.com/office/drawing/2014/main" id="{2976C557-53EE-D0D2-6556-02311561C222}"/>
              </a:ext>
            </a:extLst>
          </p:cNvPr>
          <p:cNvSpPr/>
          <p:nvPr/>
        </p:nvSpPr>
        <p:spPr>
          <a:xfrm>
            <a:off x="2163418" y="2569292"/>
            <a:ext cx="198670" cy="301563"/>
          </a:xfrm>
          <a:custGeom>
            <a:avLst/>
            <a:gdLst/>
            <a:ahLst/>
            <a:cxnLst/>
            <a:rect l="l" t="t" r="r" b="b"/>
            <a:pathLst>
              <a:path w="1870" h="2596" extrusionOk="0">
                <a:moveTo>
                  <a:pt x="750" y="536"/>
                </a:moveTo>
                <a:lnTo>
                  <a:pt x="750" y="1060"/>
                </a:lnTo>
                <a:cubicBezTo>
                  <a:pt x="452" y="965"/>
                  <a:pt x="345" y="881"/>
                  <a:pt x="345" y="762"/>
                </a:cubicBezTo>
                <a:cubicBezTo>
                  <a:pt x="345" y="691"/>
                  <a:pt x="500" y="584"/>
                  <a:pt x="750" y="536"/>
                </a:cubicBezTo>
                <a:close/>
                <a:moveTo>
                  <a:pt x="1107" y="1524"/>
                </a:moveTo>
                <a:cubicBezTo>
                  <a:pt x="1405" y="1608"/>
                  <a:pt x="1512" y="1703"/>
                  <a:pt x="1512" y="1822"/>
                </a:cubicBezTo>
                <a:cubicBezTo>
                  <a:pt x="1512" y="1893"/>
                  <a:pt x="1357" y="2001"/>
                  <a:pt x="1107" y="2036"/>
                </a:cubicBezTo>
                <a:lnTo>
                  <a:pt x="1107" y="1524"/>
                </a:lnTo>
                <a:close/>
                <a:moveTo>
                  <a:pt x="941" y="0"/>
                </a:moveTo>
                <a:cubicBezTo>
                  <a:pt x="857" y="0"/>
                  <a:pt x="762" y="72"/>
                  <a:pt x="762" y="179"/>
                </a:cubicBezTo>
                <a:lnTo>
                  <a:pt x="762" y="191"/>
                </a:lnTo>
                <a:cubicBezTo>
                  <a:pt x="333" y="238"/>
                  <a:pt x="24" y="477"/>
                  <a:pt x="24" y="774"/>
                </a:cubicBezTo>
                <a:cubicBezTo>
                  <a:pt x="24" y="1191"/>
                  <a:pt x="441" y="1346"/>
                  <a:pt x="762" y="1429"/>
                </a:cubicBezTo>
                <a:lnTo>
                  <a:pt x="762" y="2036"/>
                </a:lnTo>
                <a:cubicBezTo>
                  <a:pt x="512" y="2001"/>
                  <a:pt x="357" y="1893"/>
                  <a:pt x="357" y="1822"/>
                </a:cubicBezTo>
                <a:cubicBezTo>
                  <a:pt x="357" y="1727"/>
                  <a:pt x="286" y="1643"/>
                  <a:pt x="179" y="1643"/>
                </a:cubicBezTo>
                <a:cubicBezTo>
                  <a:pt x="83" y="1643"/>
                  <a:pt x="0" y="1715"/>
                  <a:pt x="0" y="1822"/>
                </a:cubicBezTo>
                <a:cubicBezTo>
                  <a:pt x="0" y="2120"/>
                  <a:pt x="310" y="2334"/>
                  <a:pt x="750" y="2393"/>
                </a:cubicBezTo>
                <a:lnTo>
                  <a:pt x="750" y="2417"/>
                </a:lnTo>
                <a:cubicBezTo>
                  <a:pt x="750" y="2501"/>
                  <a:pt x="822" y="2596"/>
                  <a:pt x="929" y="2596"/>
                </a:cubicBezTo>
                <a:cubicBezTo>
                  <a:pt x="1036" y="2596"/>
                  <a:pt x="1107" y="2513"/>
                  <a:pt x="1107" y="2417"/>
                </a:cubicBezTo>
                <a:lnTo>
                  <a:pt x="1107" y="2393"/>
                </a:lnTo>
                <a:cubicBezTo>
                  <a:pt x="1536" y="2358"/>
                  <a:pt x="1845" y="2120"/>
                  <a:pt x="1845" y="1822"/>
                </a:cubicBezTo>
                <a:cubicBezTo>
                  <a:pt x="1845" y="1417"/>
                  <a:pt x="1453" y="1250"/>
                  <a:pt x="1107" y="1167"/>
                </a:cubicBezTo>
                <a:lnTo>
                  <a:pt x="1107" y="548"/>
                </a:lnTo>
                <a:cubicBezTo>
                  <a:pt x="1357" y="596"/>
                  <a:pt x="1512" y="703"/>
                  <a:pt x="1512" y="774"/>
                </a:cubicBezTo>
                <a:cubicBezTo>
                  <a:pt x="1512" y="869"/>
                  <a:pt x="1584" y="953"/>
                  <a:pt x="1691" y="953"/>
                </a:cubicBezTo>
                <a:cubicBezTo>
                  <a:pt x="1774" y="953"/>
                  <a:pt x="1869" y="881"/>
                  <a:pt x="1869" y="774"/>
                </a:cubicBezTo>
                <a:cubicBezTo>
                  <a:pt x="1869" y="477"/>
                  <a:pt x="1548" y="250"/>
                  <a:pt x="1119" y="191"/>
                </a:cubicBezTo>
                <a:lnTo>
                  <a:pt x="1119" y="179"/>
                </a:lnTo>
                <a:cubicBezTo>
                  <a:pt x="1119" y="84"/>
                  <a:pt x="1048" y="0"/>
                  <a:pt x="94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11818;p84">
            <a:extLst>
              <a:ext uri="{FF2B5EF4-FFF2-40B4-BE49-F238E27FC236}">
                <a16:creationId xmlns:a16="http://schemas.microsoft.com/office/drawing/2014/main" id="{864BDE5B-C433-0832-4CF6-2AFB00E7BADC}"/>
              </a:ext>
            </a:extLst>
          </p:cNvPr>
          <p:cNvGrpSpPr/>
          <p:nvPr/>
        </p:nvGrpSpPr>
        <p:grpSpPr>
          <a:xfrm>
            <a:off x="1988024" y="3066651"/>
            <a:ext cx="539544" cy="483432"/>
            <a:chOff x="6599718" y="2068734"/>
            <a:chExt cx="940737" cy="721067"/>
          </a:xfrm>
        </p:grpSpPr>
        <p:sp>
          <p:nvSpPr>
            <p:cNvPr id="48" name="Google Shape;11819;p84">
              <a:extLst>
                <a:ext uri="{FF2B5EF4-FFF2-40B4-BE49-F238E27FC236}">
                  <a16:creationId xmlns:a16="http://schemas.microsoft.com/office/drawing/2014/main" id="{54C5FC74-B815-BC10-BE2D-007A715ACBDF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20;p84">
              <a:extLst>
                <a:ext uri="{FF2B5EF4-FFF2-40B4-BE49-F238E27FC236}">
                  <a16:creationId xmlns:a16="http://schemas.microsoft.com/office/drawing/2014/main" id="{5F0CA920-DBBF-3C38-B421-75FC310A13C5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21;p84">
              <a:extLst>
                <a:ext uri="{FF2B5EF4-FFF2-40B4-BE49-F238E27FC236}">
                  <a16:creationId xmlns:a16="http://schemas.microsoft.com/office/drawing/2014/main" id="{5BEFA2A0-B485-9165-9C53-95884D5DD684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22;p84">
              <a:extLst>
                <a:ext uri="{FF2B5EF4-FFF2-40B4-BE49-F238E27FC236}">
                  <a16:creationId xmlns:a16="http://schemas.microsoft.com/office/drawing/2014/main" id="{A44A74BA-E1F9-E409-4A34-4BE2F950CAD6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23;p84">
              <a:extLst>
                <a:ext uri="{FF2B5EF4-FFF2-40B4-BE49-F238E27FC236}">
                  <a16:creationId xmlns:a16="http://schemas.microsoft.com/office/drawing/2014/main" id="{DC460101-834B-B7DD-8E60-DBD5AD2D4D10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4;p84">
              <a:extLst>
                <a:ext uri="{FF2B5EF4-FFF2-40B4-BE49-F238E27FC236}">
                  <a16:creationId xmlns:a16="http://schemas.microsoft.com/office/drawing/2014/main" id="{CAC93EFA-3B21-78DA-AF61-0DA299977B0B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1825;p84">
              <a:extLst>
                <a:ext uri="{FF2B5EF4-FFF2-40B4-BE49-F238E27FC236}">
                  <a16:creationId xmlns:a16="http://schemas.microsoft.com/office/drawing/2014/main" id="{DDAE86DF-FA92-ED4C-C2F4-38A47BE0B993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55" name="Google Shape;11826;p84">
                <a:extLst>
                  <a:ext uri="{FF2B5EF4-FFF2-40B4-BE49-F238E27FC236}">
                    <a16:creationId xmlns:a16="http://schemas.microsoft.com/office/drawing/2014/main" id="{45FD9F6B-9CD5-6D6D-F0A9-84B42384FB52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827;p84">
                <a:extLst>
                  <a:ext uri="{FF2B5EF4-FFF2-40B4-BE49-F238E27FC236}">
                    <a16:creationId xmlns:a16="http://schemas.microsoft.com/office/drawing/2014/main" id="{56E0E2AE-1801-25C0-575B-91680CDBE268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828;p84">
                <a:extLst>
                  <a:ext uri="{FF2B5EF4-FFF2-40B4-BE49-F238E27FC236}">
                    <a16:creationId xmlns:a16="http://schemas.microsoft.com/office/drawing/2014/main" id="{A37198B3-2D88-633A-C33B-65FF279DD45A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829;p84">
                <a:extLst>
                  <a:ext uri="{FF2B5EF4-FFF2-40B4-BE49-F238E27FC236}">
                    <a16:creationId xmlns:a16="http://schemas.microsoft.com/office/drawing/2014/main" id="{4EBD6125-2D4B-430C-E271-6DB4CDEC4418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830;p84">
                <a:extLst>
                  <a:ext uri="{FF2B5EF4-FFF2-40B4-BE49-F238E27FC236}">
                    <a16:creationId xmlns:a16="http://schemas.microsoft.com/office/drawing/2014/main" id="{8E312C35-D9AE-3F85-5A7D-9BD85B0E0C5D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831;p84">
                <a:extLst>
                  <a:ext uri="{FF2B5EF4-FFF2-40B4-BE49-F238E27FC236}">
                    <a16:creationId xmlns:a16="http://schemas.microsoft.com/office/drawing/2014/main" id="{AF9BD8CD-8B99-E143-26F8-2A0A7D24A662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11832;p84">
                <a:extLst>
                  <a:ext uri="{FF2B5EF4-FFF2-40B4-BE49-F238E27FC236}">
                    <a16:creationId xmlns:a16="http://schemas.microsoft.com/office/drawing/2014/main" id="{FD6B6CC4-9C10-77EC-FA56-2540E953907E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2" name="Google Shape;11833;p84">
                  <a:extLst>
                    <a:ext uri="{FF2B5EF4-FFF2-40B4-BE49-F238E27FC236}">
                      <a16:creationId xmlns:a16="http://schemas.microsoft.com/office/drawing/2014/main" id="{62F39DF8-DCD3-D84F-CA63-1B6A2A7DEF3A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1834;p84">
                  <a:extLst>
                    <a:ext uri="{FF2B5EF4-FFF2-40B4-BE49-F238E27FC236}">
                      <a16:creationId xmlns:a16="http://schemas.microsoft.com/office/drawing/2014/main" id="{F73DF227-B085-C83D-337A-6A27DFF68920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1835;p84">
                  <a:extLst>
                    <a:ext uri="{FF2B5EF4-FFF2-40B4-BE49-F238E27FC236}">
                      <a16:creationId xmlns:a16="http://schemas.microsoft.com/office/drawing/2014/main" id="{FFE9AE11-2026-0686-8892-4F53D6E487CC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1836;p84">
                  <a:extLst>
                    <a:ext uri="{FF2B5EF4-FFF2-40B4-BE49-F238E27FC236}">
                      <a16:creationId xmlns:a16="http://schemas.microsoft.com/office/drawing/2014/main" id="{5C9D79AB-3852-3BB8-B931-D0E8F9235579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1837;p84">
                  <a:extLst>
                    <a:ext uri="{FF2B5EF4-FFF2-40B4-BE49-F238E27FC236}">
                      <a16:creationId xmlns:a16="http://schemas.microsoft.com/office/drawing/2014/main" id="{5D4EB3B7-A857-CEB1-48EE-8CD7DE74A377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1838;p84">
                  <a:extLst>
                    <a:ext uri="{FF2B5EF4-FFF2-40B4-BE49-F238E27FC236}">
                      <a16:creationId xmlns:a16="http://schemas.microsoft.com/office/drawing/2014/main" id="{EF4BD44F-880D-0012-B4BA-7F835C7D9DD4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1839;p84">
                  <a:extLst>
                    <a:ext uri="{FF2B5EF4-FFF2-40B4-BE49-F238E27FC236}">
                      <a16:creationId xmlns:a16="http://schemas.microsoft.com/office/drawing/2014/main" id="{EE0C70AB-A7D2-C4CC-1739-C0C4E05636D9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79" name="Google Shape;11168;p82">
            <a:extLst>
              <a:ext uri="{FF2B5EF4-FFF2-40B4-BE49-F238E27FC236}">
                <a16:creationId xmlns:a16="http://schemas.microsoft.com/office/drawing/2014/main" id="{3EB65072-4B2E-D787-72AB-FFBDFA40C5C3}"/>
              </a:ext>
            </a:extLst>
          </p:cNvPr>
          <p:cNvGrpSpPr/>
          <p:nvPr/>
        </p:nvGrpSpPr>
        <p:grpSpPr>
          <a:xfrm>
            <a:off x="1828372" y="3735175"/>
            <a:ext cx="844778" cy="458274"/>
            <a:chOff x="834100" y="3642869"/>
            <a:chExt cx="1259483" cy="628426"/>
          </a:xfrm>
        </p:grpSpPr>
        <p:sp>
          <p:nvSpPr>
            <p:cNvPr id="1880" name="Google Shape;11169;p82">
              <a:extLst>
                <a:ext uri="{FF2B5EF4-FFF2-40B4-BE49-F238E27FC236}">
                  <a16:creationId xmlns:a16="http://schemas.microsoft.com/office/drawing/2014/main" id="{A4ECCC5B-A500-33FF-8F90-3C183AA542BE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1170;p82">
              <a:extLst>
                <a:ext uri="{FF2B5EF4-FFF2-40B4-BE49-F238E27FC236}">
                  <a16:creationId xmlns:a16="http://schemas.microsoft.com/office/drawing/2014/main" id="{49D8ED99-8221-AB19-B4E7-5A3057ACD7E3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1171;p82">
              <a:extLst>
                <a:ext uri="{FF2B5EF4-FFF2-40B4-BE49-F238E27FC236}">
                  <a16:creationId xmlns:a16="http://schemas.microsoft.com/office/drawing/2014/main" id="{CA54A6C5-EC7C-3F7F-E731-D72BA13B67DE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1172;p82">
              <a:extLst>
                <a:ext uri="{FF2B5EF4-FFF2-40B4-BE49-F238E27FC236}">
                  <a16:creationId xmlns:a16="http://schemas.microsoft.com/office/drawing/2014/main" id="{E573557E-CB80-1EDC-34A7-70B0A14800D1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1173;p82">
              <a:extLst>
                <a:ext uri="{FF2B5EF4-FFF2-40B4-BE49-F238E27FC236}">
                  <a16:creationId xmlns:a16="http://schemas.microsoft.com/office/drawing/2014/main" id="{92F76096-EE58-954C-FB21-2CD0E68F347F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1174;p82">
              <a:extLst>
                <a:ext uri="{FF2B5EF4-FFF2-40B4-BE49-F238E27FC236}">
                  <a16:creationId xmlns:a16="http://schemas.microsoft.com/office/drawing/2014/main" id="{C5C14381-2DBB-A7BD-050A-C2A0572ADBE7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1175;p82">
              <a:extLst>
                <a:ext uri="{FF2B5EF4-FFF2-40B4-BE49-F238E27FC236}">
                  <a16:creationId xmlns:a16="http://schemas.microsoft.com/office/drawing/2014/main" id="{FFDF5049-DB21-3969-ECCF-26BFC5191C3E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1176;p82">
              <a:extLst>
                <a:ext uri="{FF2B5EF4-FFF2-40B4-BE49-F238E27FC236}">
                  <a16:creationId xmlns:a16="http://schemas.microsoft.com/office/drawing/2014/main" id="{0C054545-F598-2C0F-D688-3262223096E3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1177;p82">
              <a:extLst>
                <a:ext uri="{FF2B5EF4-FFF2-40B4-BE49-F238E27FC236}">
                  <a16:creationId xmlns:a16="http://schemas.microsoft.com/office/drawing/2014/main" id="{F6E35E4A-6EFA-ACA6-6139-CD879BF01230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1178;p82">
              <a:extLst>
                <a:ext uri="{FF2B5EF4-FFF2-40B4-BE49-F238E27FC236}">
                  <a16:creationId xmlns:a16="http://schemas.microsoft.com/office/drawing/2014/main" id="{48211121-3B53-8DB9-C79F-EC87A1BFCFC0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1179;p82">
              <a:extLst>
                <a:ext uri="{FF2B5EF4-FFF2-40B4-BE49-F238E27FC236}">
                  <a16:creationId xmlns:a16="http://schemas.microsoft.com/office/drawing/2014/main" id="{A514130C-4E30-483D-BE2C-8239DC051ADF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1180;p82">
              <a:extLst>
                <a:ext uri="{FF2B5EF4-FFF2-40B4-BE49-F238E27FC236}">
                  <a16:creationId xmlns:a16="http://schemas.microsoft.com/office/drawing/2014/main" id="{CF396C68-8B7D-6B9B-8C98-9974E70F411E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1181;p82">
              <a:extLst>
                <a:ext uri="{FF2B5EF4-FFF2-40B4-BE49-F238E27FC236}">
                  <a16:creationId xmlns:a16="http://schemas.microsoft.com/office/drawing/2014/main" id="{7AA52737-3AE7-EF62-4BE0-093F83BFBD90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1182;p82">
              <a:extLst>
                <a:ext uri="{FF2B5EF4-FFF2-40B4-BE49-F238E27FC236}">
                  <a16:creationId xmlns:a16="http://schemas.microsoft.com/office/drawing/2014/main" id="{50271418-1ACF-B6CD-D22B-B5509FDA7D6C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1183;p82">
              <a:extLst>
                <a:ext uri="{FF2B5EF4-FFF2-40B4-BE49-F238E27FC236}">
                  <a16:creationId xmlns:a16="http://schemas.microsoft.com/office/drawing/2014/main" id="{12E65C27-1A8B-1749-68D3-5D1B0F5E44FB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1184;p82">
              <a:extLst>
                <a:ext uri="{FF2B5EF4-FFF2-40B4-BE49-F238E27FC236}">
                  <a16:creationId xmlns:a16="http://schemas.microsoft.com/office/drawing/2014/main" id="{150F4BF1-58BA-2301-D90F-C15A80ECFBF8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1185;p82">
              <a:extLst>
                <a:ext uri="{FF2B5EF4-FFF2-40B4-BE49-F238E27FC236}">
                  <a16:creationId xmlns:a16="http://schemas.microsoft.com/office/drawing/2014/main" id="{01CEEA0F-9192-439B-3772-B5D0A6087331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1186;p82">
              <a:extLst>
                <a:ext uri="{FF2B5EF4-FFF2-40B4-BE49-F238E27FC236}">
                  <a16:creationId xmlns:a16="http://schemas.microsoft.com/office/drawing/2014/main" id="{15242ACF-B5A5-8A8B-CAB7-896DAEA2B6B7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1187;p82">
              <a:extLst>
                <a:ext uri="{FF2B5EF4-FFF2-40B4-BE49-F238E27FC236}">
                  <a16:creationId xmlns:a16="http://schemas.microsoft.com/office/drawing/2014/main" id="{E7EA91BD-483F-3611-B307-52BBB545630C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1188;p82">
              <a:extLst>
                <a:ext uri="{FF2B5EF4-FFF2-40B4-BE49-F238E27FC236}">
                  <a16:creationId xmlns:a16="http://schemas.microsoft.com/office/drawing/2014/main" id="{D4A46777-FAA9-66B0-DA8E-9870D712B648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1189;p82">
              <a:extLst>
                <a:ext uri="{FF2B5EF4-FFF2-40B4-BE49-F238E27FC236}">
                  <a16:creationId xmlns:a16="http://schemas.microsoft.com/office/drawing/2014/main" id="{B7F95603-39D5-124E-3212-84CACBC395C6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1190;p82">
              <a:extLst>
                <a:ext uri="{FF2B5EF4-FFF2-40B4-BE49-F238E27FC236}">
                  <a16:creationId xmlns:a16="http://schemas.microsoft.com/office/drawing/2014/main" id="{24245D92-9D22-61F0-478E-909C44E264F4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1191;p82">
              <a:extLst>
                <a:ext uri="{FF2B5EF4-FFF2-40B4-BE49-F238E27FC236}">
                  <a16:creationId xmlns:a16="http://schemas.microsoft.com/office/drawing/2014/main" id="{63BCD401-8BEA-0AEA-EC76-CA88F6593B32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1192;p82">
              <a:extLst>
                <a:ext uri="{FF2B5EF4-FFF2-40B4-BE49-F238E27FC236}">
                  <a16:creationId xmlns:a16="http://schemas.microsoft.com/office/drawing/2014/main" id="{37D66A22-5ADE-3474-3CDE-8A0BB0B152DF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1193;p82">
              <a:extLst>
                <a:ext uri="{FF2B5EF4-FFF2-40B4-BE49-F238E27FC236}">
                  <a16:creationId xmlns:a16="http://schemas.microsoft.com/office/drawing/2014/main" id="{E1372394-F18C-CB01-8F5D-1E658B17E2EC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5" name="Google Shape;11194;p82">
              <a:extLst>
                <a:ext uri="{FF2B5EF4-FFF2-40B4-BE49-F238E27FC236}">
                  <a16:creationId xmlns:a16="http://schemas.microsoft.com/office/drawing/2014/main" id="{94442CC6-9ED4-0078-3F2C-CA143BDE76BD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1728" name="Google Shape;11195;p82">
                <a:extLst>
                  <a:ext uri="{FF2B5EF4-FFF2-40B4-BE49-F238E27FC236}">
                    <a16:creationId xmlns:a16="http://schemas.microsoft.com/office/drawing/2014/main" id="{385107C6-090D-C789-BC6A-71928D6C0087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1196;p82">
                <a:extLst>
                  <a:ext uri="{FF2B5EF4-FFF2-40B4-BE49-F238E27FC236}">
                    <a16:creationId xmlns:a16="http://schemas.microsoft.com/office/drawing/2014/main" id="{C8FAFDE0-A957-F82B-364C-7D49869B72C8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1197;p82">
                <a:extLst>
                  <a:ext uri="{FF2B5EF4-FFF2-40B4-BE49-F238E27FC236}">
                    <a16:creationId xmlns:a16="http://schemas.microsoft.com/office/drawing/2014/main" id="{3E8268D9-0265-3CB1-F775-DC230D620920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1198;p82">
                <a:extLst>
                  <a:ext uri="{FF2B5EF4-FFF2-40B4-BE49-F238E27FC236}">
                    <a16:creationId xmlns:a16="http://schemas.microsoft.com/office/drawing/2014/main" id="{1A2C01A6-607A-673E-277B-C0D5B73BBDD5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1199;p82">
                <a:extLst>
                  <a:ext uri="{FF2B5EF4-FFF2-40B4-BE49-F238E27FC236}">
                    <a16:creationId xmlns:a16="http://schemas.microsoft.com/office/drawing/2014/main" id="{5B1EA59A-3133-89E8-EAE0-DC3FF31DBB32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1200;p82">
                <a:extLst>
                  <a:ext uri="{FF2B5EF4-FFF2-40B4-BE49-F238E27FC236}">
                    <a16:creationId xmlns:a16="http://schemas.microsoft.com/office/drawing/2014/main" id="{7EEF8910-68F5-6595-C9C8-6EB27D9FAD97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1201;p82">
                <a:extLst>
                  <a:ext uri="{FF2B5EF4-FFF2-40B4-BE49-F238E27FC236}">
                    <a16:creationId xmlns:a16="http://schemas.microsoft.com/office/drawing/2014/main" id="{036CA2CD-759E-EE2E-BB84-F11A7E1BC2B9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1202;p82">
                <a:extLst>
                  <a:ext uri="{FF2B5EF4-FFF2-40B4-BE49-F238E27FC236}">
                    <a16:creationId xmlns:a16="http://schemas.microsoft.com/office/drawing/2014/main" id="{E7F25A2A-BB4D-0C76-6120-EFFB4FBB94D7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1203;p82">
                <a:extLst>
                  <a:ext uri="{FF2B5EF4-FFF2-40B4-BE49-F238E27FC236}">
                    <a16:creationId xmlns:a16="http://schemas.microsoft.com/office/drawing/2014/main" id="{A77DA1C0-56DA-7911-3454-80B812C116E2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1204;p82">
                <a:extLst>
                  <a:ext uri="{FF2B5EF4-FFF2-40B4-BE49-F238E27FC236}">
                    <a16:creationId xmlns:a16="http://schemas.microsoft.com/office/drawing/2014/main" id="{0DB7FE70-B59C-28C8-308A-570C9AF80B7D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1205;p82">
                <a:extLst>
                  <a:ext uri="{FF2B5EF4-FFF2-40B4-BE49-F238E27FC236}">
                    <a16:creationId xmlns:a16="http://schemas.microsoft.com/office/drawing/2014/main" id="{4481FC5C-7CBE-B3C3-59D3-46E99040AB09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1206;p82">
                <a:extLst>
                  <a:ext uri="{FF2B5EF4-FFF2-40B4-BE49-F238E27FC236}">
                    <a16:creationId xmlns:a16="http://schemas.microsoft.com/office/drawing/2014/main" id="{574EC7AC-ABE4-3229-C366-1B8695D798A6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1207;p82">
                <a:extLst>
                  <a:ext uri="{FF2B5EF4-FFF2-40B4-BE49-F238E27FC236}">
                    <a16:creationId xmlns:a16="http://schemas.microsoft.com/office/drawing/2014/main" id="{CBE84221-BFA3-7104-3769-38247F5F19CD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1208;p82">
                <a:extLst>
                  <a:ext uri="{FF2B5EF4-FFF2-40B4-BE49-F238E27FC236}">
                    <a16:creationId xmlns:a16="http://schemas.microsoft.com/office/drawing/2014/main" id="{8236F336-0BAA-E9C2-43C0-2D50D7275CF1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1209;p82">
                <a:extLst>
                  <a:ext uri="{FF2B5EF4-FFF2-40B4-BE49-F238E27FC236}">
                    <a16:creationId xmlns:a16="http://schemas.microsoft.com/office/drawing/2014/main" id="{1A0B0163-2981-7AE3-78CF-B9F1FB6604D4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1210;p82">
                <a:extLst>
                  <a:ext uri="{FF2B5EF4-FFF2-40B4-BE49-F238E27FC236}">
                    <a16:creationId xmlns:a16="http://schemas.microsoft.com/office/drawing/2014/main" id="{C442EF51-8095-3B30-98BC-72A7954C3C3C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1211;p82">
                <a:extLst>
                  <a:ext uri="{FF2B5EF4-FFF2-40B4-BE49-F238E27FC236}">
                    <a16:creationId xmlns:a16="http://schemas.microsoft.com/office/drawing/2014/main" id="{69E092C2-F445-412A-4111-EE4FC57C3303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1212;p82">
                <a:extLst>
                  <a:ext uri="{FF2B5EF4-FFF2-40B4-BE49-F238E27FC236}">
                    <a16:creationId xmlns:a16="http://schemas.microsoft.com/office/drawing/2014/main" id="{D12724A0-083D-E45A-36EC-322A103EC11E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1213;p82">
                <a:extLst>
                  <a:ext uri="{FF2B5EF4-FFF2-40B4-BE49-F238E27FC236}">
                    <a16:creationId xmlns:a16="http://schemas.microsoft.com/office/drawing/2014/main" id="{E5996D4C-0D36-81BD-2AD9-3862186BBA44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1214;p82">
                <a:extLst>
                  <a:ext uri="{FF2B5EF4-FFF2-40B4-BE49-F238E27FC236}">
                    <a16:creationId xmlns:a16="http://schemas.microsoft.com/office/drawing/2014/main" id="{33723BD0-AD36-6893-8280-B9AB0365B2A4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6" name="Google Shape;11215;p82">
              <a:extLst>
                <a:ext uri="{FF2B5EF4-FFF2-40B4-BE49-F238E27FC236}">
                  <a16:creationId xmlns:a16="http://schemas.microsoft.com/office/drawing/2014/main" id="{8E9066C7-0E3B-A4EE-30D8-9B95ED0AE2B7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1216;p82">
              <a:extLst>
                <a:ext uri="{FF2B5EF4-FFF2-40B4-BE49-F238E27FC236}">
                  <a16:creationId xmlns:a16="http://schemas.microsoft.com/office/drawing/2014/main" id="{7F40D7A7-EBEF-71C8-E384-F131665ADED5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1217;p82">
              <a:extLst>
                <a:ext uri="{FF2B5EF4-FFF2-40B4-BE49-F238E27FC236}">
                  <a16:creationId xmlns:a16="http://schemas.microsoft.com/office/drawing/2014/main" id="{9D194901-155C-8F75-E38A-0005F19AD8B4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1218;p82">
              <a:extLst>
                <a:ext uri="{FF2B5EF4-FFF2-40B4-BE49-F238E27FC236}">
                  <a16:creationId xmlns:a16="http://schemas.microsoft.com/office/drawing/2014/main" id="{CC488030-A816-12A7-BF8F-A762AFD2CB1E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1219;p82">
              <a:extLst>
                <a:ext uri="{FF2B5EF4-FFF2-40B4-BE49-F238E27FC236}">
                  <a16:creationId xmlns:a16="http://schemas.microsoft.com/office/drawing/2014/main" id="{C7BDA0FC-A8A5-DFD6-A3F9-98F01B38FF0E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1220;p82">
              <a:extLst>
                <a:ext uri="{FF2B5EF4-FFF2-40B4-BE49-F238E27FC236}">
                  <a16:creationId xmlns:a16="http://schemas.microsoft.com/office/drawing/2014/main" id="{EC7EE6D8-6B29-D654-4CD1-D40CE59B9C57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1221;p82">
              <a:extLst>
                <a:ext uri="{FF2B5EF4-FFF2-40B4-BE49-F238E27FC236}">
                  <a16:creationId xmlns:a16="http://schemas.microsoft.com/office/drawing/2014/main" id="{FF205B02-67CB-BEE2-EF9B-A237A0AE80E0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1222;p82">
              <a:extLst>
                <a:ext uri="{FF2B5EF4-FFF2-40B4-BE49-F238E27FC236}">
                  <a16:creationId xmlns:a16="http://schemas.microsoft.com/office/drawing/2014/main" id="{91671E1D-31A7-F6B8-2D4E-D32DD2E1EE00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1223;p82">
              <a:extLst>
                <a:ext uri="{FF2B5EF4-FFF2-40B4-BE49-F238E27FC236}">
                  <a16:creationId xmlns:a16="http://schemas.microsoft.com/office/drawing/2014/main" id="{4A3DBBDA-6166-7E3F-27AC-BBE377EFA701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1224;p82">
              <a:extLst>
                <a:ext uri="{FF2B5EF4-FFF2-40B4-BE49-F238E27FC236}">
                  <a16:creationId xmlns:a16="http://schemas.microsoft.com/office/drawing/2014/main" id="{3E798B31-0EDD-6ACE-6E37-B8AB437BF24B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1225;p82">
              <a:extLst>
                <a:ext uri="{FF2B5EF4-FFF2-40B4-BE49-F238E27FC236}">
                  <a16:creationId xmlns:a16="http://schemas.microsoft.com/office/drawing/2014/main" id="{7C83AD43-FFDF-4FDD-786B-DBCCD323A715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1226;p82">
              <a:extLst>
                <a:ext uri="{FF2B5EF4-FFF2-40B4-BE49-F238E27FC236}">
                  <a16:creationId xmlns:a16="http://schemas.microsoft.com/office/drawing/2014/main" id="{BB1B63B8-FD57-5A45-9672-C6E2046A8700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1227;p82">
              <a:extLst>
                <a:ext uri="{FF2B5EF4-FFF2-40B4-BE49-F238E27FC236}">
                  <a16:creationId xmlns:a16="http://schemas.microsoft.com/office/drawing/2014/main" id="{1185ABE9-2AA9-1CA6-E08A-21C2307CBD80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1228;p82">
              <a:extLst>
                <a:ext uri="{FF2B5EF4-FFF2-40B4-BE49-F238E27FC236}">
                  <a16:creationId xmlns:a16="http://schemas.microsoft.com/office/drawing/2014/main" id="{FC5E9B2F-06CF-0DF4-D82E-DA21B35354FE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205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713179" y="318069"/>
            <a:ext cx="771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9" name="Google Shape;1739;p41"/>
          <p:cNvSpPr txBox="1">
            <a:spLocks noGrp="1"/>
          </p:cNvSpPr>
          <p:nvPr>
            <p:ph type="title" idx="2"/>
          </p:nvPr>
        </p:nvSpPr>
        <p:spPr>
          <a:xfrm>
            <a:off x="1073743" y="1749478"/>
            <a:ext cx="1822246" cy="34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41" name="Google Shape;1741;p41"/>
          <p:cNvSpPr txBox="1">
            <a:spLocks noGrp="1"/>
          </p:cNvSpPr>
          <p:nvPr>
            <p:ph type="title" idx="3"/>
          </p:nvPr>
        </p:nvSpPr>
        <p:spPr>
          <a:xfrm>
            <a:off x="3302412" y="1749478"/>
            <a:ext cx="2531700" cy="34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Technology Stack</a:t>
            </a:r>
            <a:endParaRPr dirty="0"/>
          </a:p>
        </p:txBody>
      </p:sp>
      <p:sp>
        <p:nvSpPr>
          <p:cNvPr id="1743" name="Google Shape;1743;p41"/>
          <p:cNvSpPr txBox="1">
            <a:spLocks noGrp="1"/>
          </p:cNvSpPr>
          <p:nvPr>
            <p:ph type="title" idx="5"/>
          </p:nvPr>
        </p:nvSpPr>
        <p:spPr>
          <a:xfrm>
            <a:off x="722619" y="2929602"/>
            <a:ext cx="2531700" cy="34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Architecture</a:t>
            </a:r>
          </a:p>
        </p:txBody>
      </p:sp>
      <p:sp>
        <p:nvSpPr>
          <p:cNvPr id="1745" name="Google Shape;1745;p41"/>
          <p:cNvSpPr txBox="1">
            <a:spLocks noGrp="1"/>
          </p:cNvSpPr>
          <p:nvPr>
            <p:ph type="title" idx="7"/>
          </p:nvPr>
        </p:nvSpPr>
        <p:spPr>
          <a:xfrm>
            <a:off x="3367279" y="2929602"/>
            <a:ext cx="2531700" cy="6205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Challenges and Solutions</a:t>
            </a:r>
            <a:endParaRPr dirty="0"/>
          </a:p>
        </p:txBody>
      </p:sp>
      <p:sp>
        <p:nvSpPr>
          <p:cNvPr id="1747" name="Google Shape;1747;p41"/>
          <p:cNvSpPr txBox="1">
            <a:spLocks noGrp="1"/>
          </p:cNvSpPr>
          <p:nvPr>
            <p:ph type="title" idx="9"/>
          </p:nvPr>
        </p:nvSpPr>
        <p:spPr>
          <a:xfrm>
            <a:off x="1525009" y="1195313"/>
            <a:ext cx="87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8" name="Google Shape;1748;p41"/>
          <p:cNvSpPr txBox="1">
            <a:spLocks noGrp="1"/>
          </p:cNvSpPr>
          <p:nvPr>
            <p:ph type="title" idx="13"/>
          </p:nvPr>
        </p:nvSpPr>
        <p:spPr>
          <a:xfrm>
            <a:off x="1525009" y="2379568"/>
            <a:ext cx="8739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 idx="14"/>
          </p:nvPr>
        </p:nvSpPr>
        <p:spPr>
          <a:xfrm>
            <a:off x="4131312" y="1219901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0" name="Google Shape;1750;p41"/>
          <p:cNvSpPr txBox="1">
            <a:spLocks noGrp="1"/>
          </p:cNvSpPr>
          <p:nvPr>
            <p:ph type="title" idx="15"/>
          </p:nvPr>
        </p:nvSpPr>
        <p:spPr>
          <a:xfrm>
            <a:off x="4131312" y="2380393"/>
            <a:ext cx="8778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1" name="Google Shape;1751;p41"/>
          <p:cNvSpPr txBox="1">
            <a:spLocks noGrp="1"/>
          </p:cNvSpPr>
          <p:nvPr>
            <p:ph type="title" idx="16"/>
          </p:nvPr>
        </p:nvSpPr>
        <p:spPr>
          <a:xfrm>
            <a:off x="6404091" y="1692032"/>
            <a:ext cx="1521476" cy="407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</a:t>
            </a:r>
          </a:p>
        </p:txBody>
      </p:sp>
      <p:sp>
        <p:nvSpPr>
          <p:cNvPr id="1753" name="Google Shape;1753;p41"/>
          <p:cNvSpPr txBox="1">
            <a:spLocks noGrp="1"/>
          </p:cNvSpPr>
          <p:nvPr>
            <p:ph type="title" idx="18"/>
          </p:nvPr>
        </p:nvSpPr>
        <p:spPr>
          <a:xfrm>
            <a:off x="5898979" y="2878469"/>
            <a:ext cx="2531700" cy="407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dirty="0"/>
          </a:p>
        </p:txBody>
      </p:sp>
      <p:sp>
        <p:nvSpPr>
          <p:cNvPr id="1755" name="Google Shape;1755;p41"/>
          <p:cNvSpPr txBox="1">
            <a:spLocks noGrp="1"/>
          </p:cNvSpPr>
          <p:nvPr>
            <p:ph type="title" idx="20"/>
          </p:nvPr>
        </p:nvSpPr>
        <p:spPr>
          <a:xfrm>
            <a:off x="6741191" y="1214994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6" name="Google Shape;1756;p41"/>
          <p:cNvSpPr txBox="1">
            <a:spLocks noGrp="1"/>
          </p:cNvSpPr>
          <p:nvPr>
            <p:ph type="title" idx="21"/>
          </p:nvPr>
        </p:nvSpPr>
        <p:spPr>
          <a:xfrm>
            <a:off x="6729819" y="2380393"/>
            <a:ext cx="877800" cy="4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" name="Google Shape;1748;p41">
            <a:extLst>
              <a:ext uri="{FF2B5EF4-FFF2-40B4-BE49-F238E27FC236}">
                <a16:creationId xmlns:a16="http://schemas.microsoft.com/office/drawing/2014/main" id="{B400CCF6-9D3E-9414-B17D-6CAA7E933956}"/>
              </a:ext>
            </a:extLst>
          </p:cNvPr>
          <p:cNvSpPr txBox="1">
            <a:spLocks/>
          </p:cNvSpPr>
          <p:nvPr/>
        </p:nvSpPr>
        <p:spPr>
          <a:xfrm>
            <a:off x="1547916" y="3554669"/>
            <a:ext cx="8739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24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1" name="Google Shape;1748;p41">
            <a:extLst>
              <a:ext uri="{FF2B5EF4-FFF2-40B4-BE49-F238E27FC236}">
                <a16:creationId xmlns:a16="http://schemas.microsoft.com/office/drawing/2014/main" id="{A779FD30-9503-A0D6-1469-E4D97534E73C}"/>
              </a:ext>
            </a:extLst>
          </p:cNvPr>
          <p:cNvSpPr txBox="1">
            <a:spLocks/>
          </p:cNvSpPr>
          <p:nvPr/>
        </p:nvSpPr>
        <p:spPr>
          <a:xfrm>
            <a:off x="4131312" y="3554669"/>
            <a:ext cx="8739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24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2" name="Google Shape;1748;p41">
            <a:extLst>
              <a:ext uri="{FF2B5EF4-FFF2-40B4-BE49-F238E27FC236}">
                <a16:creationId xmlns:a16="http://schemas.microsoft.com/office/drawing/2014/main" id="{982B294F-8750-10B5-90E7-3DD050B9D48A}"/>
              </a:ext>
            </a:extLst>
          </p:cNvPr>
          <p:cNvSpPr txBox="1">
            <a:spLocks/>
          </p:cNvSpPr>
          <p:nvPr/>
        </p:nvSpPr>
        <p:spPr>
          <a:xfrm>
            <a:off x="6731769" y="3554669"/>
            <a:ext cx="8739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24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Orbitron"/>
              <a:buNone/>
              <a:defRPr sz="4800" b="0" i="0" u="none" strike="noStrike" cap="none">
                <a:solidFill>
                  <a:schemeClr val="accent4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3" name="Google Shape;1743;p41">
            <a:extLst>
              <a:ext uri="{FF2B5EF4-FFF2-40B4-BE49-F238E27FC236}">
                <a16:creationId xmlns:a16="http://schemas.microsoft.com/office/drawing/2014/main" id="{2870CEA1-AB24-46F9-172D-D31213C41B1D}"/>
              </a:ext>
            </a:extLst>
          </p:cNvPr>
          <p:cNvSpPr txBox="1">
            <a:spLocks/>
          </p:cNvSpPr>
          <p:nvPr/>
        </p:nvSpPr>
        <p:spPr>
          <a:xfrm>
            <a:off x="732981" y="4085446"/>
            <a:ext cx="2531700" cy="34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IN" dirty="0"/>
              <a:t>Demo</a:t>
            </a:r>
          </a:p>
        </p:txBody>
      </p:sp>
      <p:sp>
        <p:nvSpPr>
          <p:cNvPr id="14" name="Google Shape;1743;p41">
            <a:extLst>
              <a:ext uri="{FF2B5EF4-FFF2-40B4-BE49-F238E27FC236}">
                <a16:creationId xmlns:a16="http://schemas.microsoft.com/office/drawing/2014/main" id="{6D919269-83DB-B180-31F5-B45EF7E16FBB}"/>
              </a:ext>
            </a:extLst>
          </p:cNvPr>
          <p:cNvSpPr txBox="1">
            <a:spLocks/>
          </p:cNvSpPr>
          <p:nvPr/>
        </p:nvSpPr>
        <p:spPr>
          <a:xfrm>
            <a:off x="3306147" y="4085446"/>
            <a:ext cx="2531700" cy="34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IN" dirty="0"/>
              <a:t>Future Scope</a:t>
            </a:r>
          </a:p>
        </p:txBody>
      </p:sp>
      <p:sp>
        <p:nvSpPr>
          <p:cNvPr id="15" name="Google Shape;1743;p41">
            <a:extLst>
              <a:ext uri="{FF2B5EF4-FFF2-40B4-BE49-F238E27FC236}">
                <a16:creationId xmlns:a16="http://schemas.microsoft.com/office/drawing/2014/main" id="{8AD553C5-CF27-30DC-AE53-B6494764D78B}"/>
              </a:ext>
            </a:extLst>
          </p:cNvPr>
          <p:cNvSpPr txBox="1">
            <a:spLocks/>
          </p:cNvSpPr>
          <p:nvPr/>
        </p:nvSpPr>
        <p:spPr>
          <a:xfrm>
            <a:off x="5879313" y="4085446"/>
            <a:ext cx="2531700" cy="34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IN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1A749887-7757-123C-9AA8-6346C2C3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2BA9D092-168D-C12C-F006-CC4FCE995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14" y="2437176"/>
            <a:ext cx="8017083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9D58778B-EDDA-B6F3-5CE1-49CC539A52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41AF7B47-4C36-E68D-7ED7-527ACE331039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B09150C0-7BF1-FC4D-AADF-7AA0F3998139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8A58946B-99B9-F34B-7DAE-4EBC4F9E1D66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71157520-464E-0C1C-52A3-76C7475CFE1E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A29DDD02-9887-0A95-2E96-CF62044EAA2F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F42E7D68-0733-5394-1D0E-0BD42AA558A8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3799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p7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1326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500" dirty="0"/>
              <a:t>The project demonstrates the integration of modern web technologies for real-world applications.</a:t>
            </a:r>
            <a:br>
              <a:rPr lang="en-US" sz="2500" dirty="0"/>
            </a:br>
            <a:br>
              <a:rPr lang="en-US" dirty="0"/>
            </a:br>
            <a:endParaRPr dirty="0"/>
          </a:p>
        </p:txBody>
      </p:sp>
      <p:grpSp>
        <p:nvGrpSpPr>
          <p:cNvPr id="3692" name="Google Shape;3692;p74"/>
          <p:cNvGrpSpPr/>
          <p:nvPr/>
        </p:nvGrpSpPr>
        <p:grpSpPr>
          <a:xfrm>
            <a:off x="737796" y="3363126"/>
            <a:ext cx="1519629" cy="1573206"/>
            <a:chOff x="-4937225" y="3557350"/>
            <a:chExt cx="1455225" cy="1524450"/>
          </a:xfrm>
        </p:grpSpPr>
        <p:sp>
          <p:nvSpPr>
            <p:cNvPr id="3693" name="Google Shape;3693;p74"/>
            <p:cNvSpPr/>
            <p:nvPr/>
          </p:nvSpPr>
          <p:spPr>
            <a:xfrm>
              <a:off x="-4264250" y="3649075"/>
              <a:ext cx="112600" cy="44225"/>
            </a:xfrm>
            <a:custGeom>
              <a:avLst/>
              <a:gdLst/>
              <a:ahLst/>
              <a:cxnLst/>
              <a:rect l="l" t="t" r="r" b="b"/>
              <a:pathLst>
                <a:path w="4504" h="1769" extrusionOk="0">
                  <a:moveTo>
                    <a:pt x="4303" y="1"/>
                  </a:moveTo>
                  <a:cubicBezTo>
                    <a:pt x="3503" y="701"/>
                    <a:pt x="2502" y="1468"/>
                    <a:pt x="2302" y="1468"/>
                  </a:cubicBezTo>
                  <a:cubicBezTo>
                    <a:pt x="2135" y="1468"/>
                    <a:pt x="1068" y="801"/>
                    <a:pt x="167" y="168"/>
                  </a:cubicBezTo>
                  <a:lnTo>
                    <a:pt x="0" y="401"/>
                  </a:lnTo>
                  <a:cubicBezTo>
                    <a:pt x="467" y="701"/>
                    <a:pt x="1968" y="1769"/>
                    <a:pt x="2302" y="1769"/>
                  </a:cubicBezTo>
                  <a:cubicBezTo>
                    <a:pt x="2635" y="1769"/>
                    <a:pt x="3936" y="701"/>
                    <a:pt x="4503" y="234"/>
                  </a:cubicBezTo>
                  <a:lnTo>
                    <a:pt x="4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4"/>
            <p:cNvSpPr/>
            <p:nvPr/>
          </p:nvSpPr>
          <p:spPr>
            <a:xfrm>
              <a:off x="-4241750" y="3562350"/>
              <a:ext cx="36725" cy="81750"/>
            </a:xfrm>
            <a:custGeom>
              <a:avLst/>
              <a:gdLst/>
              <a:ahLst/>
              <a:cxnLst/>
              <a:rect l="l" t="t" r="r" b="b"/>
              <a:pathLst>
                <a:path w="1469" h="3270" extrusionOk="0">
                  <a:moveTo>
                    <a:pt x="1202" y="1"/>
                  </a:moveTo>
                  <a:cubicBezTo>
                    <a:pt x="701" y="1001"/>
                    <a:pt x="301" y="2069"/>
                    <a:pt x="1" y="3170"/>
                  </a:cubicBezTo>
                  <a:lnTo>
                    <a:pt x="301" y="3270"/>
                  </a:lnTo>
                  <a:cubicBezTo>
                    <a:pt x="568" y="2169"/>
                    <a:pt x="968" y="1135"/>
                    <a:pt x="1469" y="134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74"/>
            <p:cNvGrpSpPr/>
            <p:nvPr/>
          </p:nvGrpSpPr>
          <p:grpSpPr>
            <a:xfrm>
              <a:off x="-4937225" y="3557350"/>
              <a:ext cx="1455225" cy="1524450"/>
              <a:chOff x="-4937225" y="3557350"/>
              <a:chExt cx="1455225" cy="1524450"/>
            </a:xfrm>
          </p:grpSpPr>
          <p:sp>
            <p:nvSpPr>
              <p:cNvPr id="3696" name="Google Shape;3696;p74"/>
              <p:cNvSpPr/>
              <p:nvPr/>
            </p:nvSpPr>
            <p:spPr>
              <a:xfrm>
                <a:off x="-4529450" y="4821575"/>
                <a:ext cx="643000" cy="260225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10409" extrusionOk="0">
                    <a:moveTo>
                      <a:pt x="13610" y="1"/>
                    </a:moveTo>
                    <a:lnTo>
                      <a:pt x="13544" y="301"/>
                    </a:lnTo>
                    <a:cubicBezTo>
                      <a:pt x="14211" y="435"/>
                      <a:pt x="15412" y="835"/>
                      <a:pt x="17146" y="1736"/>
                    </a:cubicBezTo>
                    <a:cubicBezTo>
                      <a:pt x="19314" y="2870"/>
                      <a:pt x="22684" y="4404"/>
                      <a:pt x="24451" y="5238"/>
                    </a:cubicBezTo>
                    <a:cubicBezTo>
                      <a:pt x="25052" y="5505"/>
                      <a:pt x="25385" y="6105"/>
                      <a:pt x="25385" y="6739"/>
                    </a:cubicBezTo>
                    <a:lnTo>
                      <a:pt x="25319" y="10042"/>
                    </a:lnTo>
                    <a:lnTo>
                      <a:pt x="24185" y="9775"/>
                    </a:lnTo>
                    <a:lnTo>
                      <a:pt x="24185" y="8607"/>
                    </a:lnTo>
                    <a:lnTo>
                      <a:pt x="12877" y="6973"/>
                    </a:lnTo>
                    <a:lnTo>
                      <a:pt x="12843" y="6973"/>
                    </a:lnTo>
                    <a:lnTo>
                      <a:pt x="1502" y="8607"/>
                    </a:lnTo>
                    <a:lnTo>
                      <a:pt x="1502" y="9775"/>
                    </a:lnTo>
                    <a:lnTo>
                      <a:pt x="368" y="10042"/>
                    </a:lnTo>
                    <a:lnTo>
                      <a:pt x="301" y="6739"/>
                    </a:lnTo>
                    <a:cubicBezTo>
                      <a:pt x="268" y="6105"/>
                      <a:pt x="634" y="5505"/>
                      <a:pt x="1202" y="5238"/>
                    </a:cubicBezTo>
                    <a:cubicBezTo>
                      <a:pt x="3003" y="4437"/>
                      <a:pt x="6372" y="2870"/>
                      <a:pt x="8540" y="1736"/>
                    </a:cubicBezTo>
                    <a:cubicBezTo>
                      <a:pt x="10441" y="735"/>
                      <a:pt x="11409" y="468"/>
                      <a:pt x="12009" y="335"/>
                    </a:cubicBezTo>
                    <a:lnTo>
                      <a:pt x="11943" y="34"/>
                    </a:lnTo>
                    <a:cubicBezTo>
                      <a:pt x="11309" y="168"/>
                      <a:pt x="10341" y="468"/>
                      <a:pt x="8407" y="1469"/>
                    </a:cubicBezTo>
                    <a:cubicBezTo>
                      <a:pt x="6238" y="2603"/>
                      <a:pt x="2903" y="4171"/>
                      <a:pt x="1101" y="4971"/>
                    </a:cubicBezTo>
                    <a:cubicBezTo>
                      <a:pt x="401" y="5305"/>
                      <a:pt x="1" y="5972"/>
                      <a:pt x="1" y="6739"/>
                    </a:cubicBezTo>
                    <a:lnTo>
                      <a:pt x="101" y="10408"/>
                    </a:lnTo>
                    <a:lnTo>
                      <a:pt x="1802" y="10008"/>
                    </a:lnTo>
                    <a:lnTo>
                      <a:pt x="1802" y="8874"/>
                    </a:lnTo>
                    <a:lnTo>
                      <a:pt x="12843" y="7240"/>
                    </a:lnTo>
                    <a:lnTo>
                      <a:pt x="23884" y="8874"/>
                    </a:lnTo>
                    <a:lnTo>
                      <a:pt x="23884" y="10008"/>
                    </a:lnTo>
                    <a:lnTo>
                      <a:pt x="25586" y="10408"/>
                    </a:lnTo>
                    <a:lnTo>
                      <a:pt x="25686" y="6739"/>
                    </a:lnTo>
                    <a:cubicBezTo>
                      <a:pt x="25719" y="5972"/>
                      <a:pt x="25285" y="5305"/>
                      <a:pt x="24585" y="4971"/>
                    </a:cubicBezTo>
                    <a:cubicBezTo>
                      <a:pt x="22784" y="4137"/>
                      <a:pt x="19448" y="2603"/>
                      <a:pt x="17280" y="1469"/>
                    </a:cubicBezTo>
                    <a:cubicBezTo>
                      <a:pt x="15512" y="568"/>
                      <a:pt x="14311" y="168"/>
                      <a:pt x="1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4"/>
              <p:cNvSpPr/>
              <p:nvPr/>
            </p:nvSpPr>
            <p:spPr>
              <a:xfrm>
                <a:off x="-4313450" y="3557350"/>
                <a:ext cx="210175" cy="1238400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49536" extrusionOk="0">
                    <a:moveTo>
                      <a:pt x="4237" y="301"/>
                    </a:moveTo>
                    <a:cubicBezTo>
                      <a:pt x="5471" y="301"/>
                      <a:pt x="8106" y="9574"/>
                      <a:pt x="8106" y="10608"/>
                    </a:cubicBezTo>
                    <a:lnTo>
                      <a:pt x="8106" y="34892"/>
                    </a:lnTo>
                    <a:cubicBezTo>
                      <a:pt x="8106" y="42331"/>
                      <a:pt x="4837" y="48068"/>
                      <a:pt x="4203" y="49136"/>
                    </a:cubicBezTo>
                    <a:cubicBezTo>
                      <a:pt x="3569" y="48068"/>
                      <a:pt x="300" y="42331"/>
                      <a:pt x="300" y="34892"/>
                    </a:cubicBezTo>
                    <a:lnTo>
                      <a:pt x="300" y="10608"/>
                    </a:lnTo>
                    <a:cubicBezTo>
                      <a:pt x="300" y="10274"/>
                      <a:pt x="934" y="7673"/>
                      <a:pt x="1735" y="5137"/>
                    </a:cubicBezTo>
                    <a:cubicBezTo>
                      <a:pt x="3202" y="634"/>
                      <a:pt x="4003" y="301"/>
                      <a:pt x="4203" y="301"/>
                    </a:cubicBezTo>
                    <a:close/>
                    <a:moveTo>
                      <a:pt x="4203" y="0"/>
                    </a:moveTo>
                    <a:cubicBezTo>
                      <a:pt x="2469" y="0"/>
                      <a:pt x="0" y="10041"/>
                      <a:pt x="0" y="10608"/>
                    </a:cubicBezTo>
                    <a:lnTo>
                      <a:pt x="0" y="34892"/>
                    </a:lnTo>
                    <a:cubicBezTo>
                      <a:pt x="0" y="43198"/>
                      <a:pt x="4036" y="49402"/>
                      <a:pt x="4070" y="49469"/>
                    </a:cubicBezTo>
                    <a:lnTo>
                      <a:pt x="4136" y="49536"/>
                    </a:lnTo>
                    <a:lnTo>
                      <a:pt x="4303" y="49536"/>
                    </a:lnTo>
                    <a:lnTo>
                      <a:pt x="4337" y="49469"/>
                    </a:lnTo>
                    <a:cubicBezTo>
                      <a:pt x="4370" y="49402"/>
                      <a:pt x="8406" y="43198"/>
                      <a:pt x="8406" y="34892"/>
                    </a:cubicBezTo>
                    <a:lnTo>
                      <a:pt x="8406" y="10608"/>
                    </a:lnTo>
                    <a:cubicBezTo>
                      <a:pt x="8406" y="10208"/>
                      <a:pt x="7739" y="7539"/>
                      <a:pt x="6938" y="5037"/>
                    </a:cubicBezTo>
                    <a:cubicBezTo>
                      <a:pt x="5838" y="1702"/>
                      <a:pt x="4937" y="0"/>
                      <a:pt x="4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74"/>
              <p:cNvSpPr/>
              <p:nvPr/>
            </p:nvSpPr>
            <p:spPr>
              <a:xfrm>
                <a:off x="-4390175" y="4390175"/>
                <a:ext cx="135950" cy="343050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13722" extrusionOk="0">
                    <a:moveTo>
                      <a:pt x="2035" y="278"/>
                    </a:moveTo>
                    <a:cubicBezTo>
                      <a:pt x="2535" y="278"/>
                      <a:pt x="2936" y="462"/>
                      <a:pt x="3103" y="545"/>
                    </a:cubicBezTo>
                    <a:cubicBezTo>
                      <a:pt x="3069" y="1346"/>
                      <a:pt x="2869" y="7150"/>
                      <a:pt x="5104" y="11953"/>
                    </a:cubicBezTo>
                    <a:cubicBezTo>
                      <a:pt x="5071" y="12216"/>
                      <a:pt x="4713" y="13422"/>
                      <a:pt x="4031" y="13422"/>
                    </a:cubicBezTo>
                    <a:cubicBezTo>
                      <a:pt x="4022" y="13422"/>
                      <a:pt x="4012" y="13421"/>
                      <a:pt x="4003" y="13421"/>
                    </a:cubicBezTo>
                    <a:cubicBezTo>
                      <a:pt x="3236" y="13354"/>
                      <a:pt x="1101" y="10252"/>
                      <a:pt x="701" y="7917"/>
                    </a:cubicBezTo>
                    <a:cubicBezTo>
                      <a:pt x="334" y="5815"/>
                      <a:pt x="367" y="1646"/>
                      <a:pt x="367" y="1112"/>
                    </a:cubicBezTo>
                    <a:cubicBezTo>
                      <a:pt x="934" y="462"/>
                      <a:pt x="1535" y="278"/>
                      <a:pt x="2035" y="278"/>
                    </a:cubicBezTo>
                    <a:close/>
                    <a:moveTo>
                      <a:pt x="2014" y="1"/>
                    </a:moveTo>
                    <a:cubicBezTo>
                      <a:pt x="1429" y="1"/>
                      <a:pt x="732" y="214"/>
                      <a:pt x="100" y="979"/>
                    </a:cubicBezTo>
                    <a:lnTo>
                      <a:pt x="67" y="1012"/>
                    </a:lnTo>
                    <a:lnTo>
                      <a:pt x="67" y="1079"/>
                    </a:lnTo>
                    <a:cubicBezTo>
                      <a:pt x="67" y="1112"/>
                      <a:pt x="0" y="5715"/>
                      <a:pt x="401" y="7950"/>
                    </a:cubicBezTo>
                    <a:cubicBezTo>
                      <a:pt x="801" y="10185"/>
                      <a:pt x="2936" y="13621"/>
                      <a:pt x="4003" y="13721"/>
                    </a:cubicBezTo>
                    <a:lnTo>
                      <a:pt x="4070" y="13721"/>
                    </a:lnTo>
                    <a:cubicBezTo>
                      <a:pt x="5037" y="13721"/>
                      <a:pt x="5404" y="12053"/>
                      <a:pt x="5404" y="11987"/>
                    </a:cubicBezTo>
                    <a:lnTo>
                      <a:pt x="5438" y="11920"/>
                    </a:lnTo>
                    <a:lnTo>
                      <a:pt x="5404" y="11886"/>
                    </a:lnTo>
                    <a:cubicBezTo>
                      <a:pt x="3002" y="6783"/>
                      <a:pt x="3403" y="545"/>
                      <a:pt x="3403" y="478"/>
                    </a:cubicBezTo>
                    <a:lnTo>
                      <a:pt x="3403" y="378"/>
                    </a:lnTo>
                    <a:lnTo>
                      <a:pt x="3336" y="345"/>
                    </a:lnTo>
                    <a:cubicBezTo>
                      <a:pt x="3317" y="345"/>
                      <a:pt x="2756" y="1"/>
                      <a:pt x="2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74"/>
              <p:cNvSpPr/>
              <p:nvPr/>
            </p:nvSpPr>
            <p:spPr>
              <a:xfrm>
                <a:off x="-4310950" y="3995125"/>
                <a:ext cx="47550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071" extrusionOk="0">
                    <a:moveTo>
                      <a:pt x="569" y="1"/>
                    </a:moveTo>
                    <a:cubicBezTo>
                      <a:pt x="329" y="1"/>
                      <a:pt x="149" y="35"/>
                      <a:pt x="134" y="35"/>
                    </a:cubicBezTo>
                    <a:lnTo>
                      <a:pt x="167" y="336"/>
                    </a:lnTo>
                    <a:cubicBezTo>
                      <a:pt x="183" y="336"/>
                      <a:pt x="354" y="306"/>
                      <a:pt x="572" y="306"/>
                    </a:cubicBezTo>
                    <a:cubicBezTo>
                      <a:pt x="817" y="306"/>
                      <a:pt x="1123" y="343"/>
                      <a:pt x="1335" y="502"/>
                    </a:cubicBezTo>
                    <a:cubicBezTo>
                      <a:pt x="1468" y="602"/>
                      <a:pt x="1535" y="736"/>
                      <a:pt x="1535" y="936"/>
                    </a:cubicBezTo>
                    <a:cubicBezTo>
                      <a:pt x="1601" y="1870"/>
                      <a:pt x="34" y="2804"/>
                      <a:pt x="0" y="2804"/>
                    </a:cubicBezTo>
                    <a:lnTo>
                      <a:pt x="167" y="3071"/>
                    </a:lnTo>
                    <a:cubicBezTo>
                      <a:pt x="234" y="3037"/>
                      <a:pt x="1902" y="2037"/>
                      <a:pt x="1835" y="936"/>
                    </a:cubicBezTo>
                    <a:cubicBezTo>
                      <a:pt x="1835" y="636"/>
                      <a:pt x="1701" y="402"/>
                      <a:pt x="1501" y="269"/>
                    </a:cubicBezTo>
                    <a:cubicBezTo>
                      <a:pt x="1228" y="51"/>
                      <a:pt x="856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4"/>
              <p:cNvSpPr/>
              <p:nvPr/>
            </p:nvSpPr>
            <p:spPr>
              <a:xfrm>
                <a:off x="-4310950" y="4093550"/>
                <a:ext cx="47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070" extrusionOk="0">
                    <a:moveTo>
                      <a:pt x="569" y="0"/>
                    </a:moveTo>
                    <a:cubicBezTo>
                      <a:pt x="329" y="0"/>
                      <a:pt x="149" y="35"/>
                      <a:pt x="134" y="35"/>
                    </a:cubicBezTo>
                    <a:lnTo>
                      <a:pt x="167" y="335"/>
                    </a:lnTo>
                    <a:cubicBezTo>
                      <a:pt x="183" y="335"/>
                      <a:pt x="354" y="305"/>
                      <a:pt x="572" y="305"/>
                    </a:cubicBezTo>
                    <a:cubicBezTo>
                      <a:pt x="817" y="305"/>
                      <a:pt x="1123" y="343"/>
                      <a:pt x="1335" y="502"/>
                    </a:cubicBezTo>
                    <a:cubicBezTo>
                      <a:pt x="1468" y="602"/>
                      <a:pt x="1535" y="735"/>
                      <a:pt x="1535" y="935"/>
                    </a:cubicBezTo>
                    <a:cubicBezTo>
                      <a:pt x="1601" y="1869"/>
                      <a:pt x="34" y="2803"/>
                      <a:pt x="0" y="2803"/>
                    </a:cubicBezTo>
                    <a:lnTo>
                      <a:pt x="167" y="3070"/>
                    </a:lnTo>
                    <a:cubicBezTo>
                      <a:pt x="234" y="3037"/>
                      <a:pt x="1902" y="2036"/>
                      <a:pt x="1835" y="935"/>
                    </a:cubicBezTo>
                    <a:cubicBezTo>
                      <a:pt x="1835" y="635"/>
                      <a:pt x="1701" y="401"/>
                      <a:pt x="1501" y="268"/>
                    </a:cubicBezTo>
                    <a:cubicBezTo>
                      <a:pt x="1228" y="50"/>
                      <a:pt x="856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4"/>
              <p:cNvSpPr/>
              <p:nvPr/>
            </p:nvSpPr>
            <p:spPr>
              <a:xfrm>
                <a:off x="-4310950" y="4191950"/>
                <a:ext cx="47550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071" extrusionOk="0">
                    <a:moveTo>
                      <a:pt x="569" y="0"/>
                    </a:moveTo>
                    <a:cubicBezTo>
                      <a:pt x="329" y="0"/>
                      <a:pt x="149" y="35"/>
                      <a:pt x="134" y="35"/>
                    </a:cubicBezTo>
                    <a:lnTo>
                      <a:pt x="167" y="335"/>
                    </a:lnTo>
                    <a:cubicBezTo>
                      <a:pt x="184" y="335"/>
                      <a:pt x="376" y="293"/>
                      <a:pt x="613" y="293"/>
                    </a:cubicBezTo>
                    <a:cubicBezTo>
                      <a:pt x="851" y="293"/>
                      <a:pt x="1134" y="335"/>
                      <a:pt x="1335" y="502"/>
                    </a:cubicBezTo>
                    <a:cubicBezTo>
                      <a:pt x="1468" y="602"/>
                      <a:pt x="1535" y="735"/>
                      <a:pt x="1535" y="935"/>
                    </a:cubicBezTo>
                    <a:cubicBezTo>
                      <a:pt x="1601" y="1869"/>
                      <a:pt x="34" y="2803"/>
                      <a:pt x="0" y="2803"/>
                    </a:cubicBezTo>
                    <a:lnTo>
                      <a:pt x="167" y="3070"/>
                    </a:lnTo>
                    <a:cubicBezTo>
                      <a:pt x="234" y="3003"/>
                      <a:pt x="1902" y="2036"/>
                      <a:pt x="1835" y="935"/>
                    </a:cubicBezTo>
                    <a:cubicBezTo>
                      <a:pt x="1835" y="635"/>
                      <a:pt x="1701" y="402"/>
                      <a:pt x="1501" y="268"/>
                    </a:cubicBezTo>
                    <a:cubicBezTo>
                      <a:pt x="1228" y="50"/>
                      <a:pt x="856" y="0"/>
                      <a:pt x="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4"/>
              <p:cNvSpPr/>
              <p:nvPr/>
            </p:nvSpPr>
            <p:spPr>
              <a:xfrm>
                <a:off x="-4310950" y="4290250"/>
                <a:ext cx="475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075" extrusionOk="0">
                    <a:moveTo>
                      <a:pt x="603" y="1"/>
                    </a:moveTo>
                    <a:cubicBezTo>
                      <a:pt x="347" y="1"/>
                      <a:pt x="150" y="39"/>
                      <a:pt x="134" y="39"/>
                    </a:cubicBezTo>
                    <a:lnTo>
                      <a:pt x="167" y="339"/>
                    </a:lnTo>
                    <a:cubicBezTo>
                      <a:pt x="184" y="339"/>
                      <a:pt x="376" y="306"/>
                      <a:pt x="613" y="306"/>
                    </a:cubicBezTo>
                    <a:cubicBezTo>
                      <a:pt x="851" y="306"/>
                      <a:pt x="1134" y="339"/>
                      <a:pt x="1335" y="472"/>
                    </a:cubicBezTo>
                    <a:cubicBezTo>
                      <a:pt x="1468" y="606"/>
                      <a:pt x="1535" y="739"/>
                      <a:pt x="1535" y="939"/>
                    </a:cubicBezTo>
                    <a:cubicBezTo>
                      <a:pt x="1601" y="1873"/>
                      <a:pt x="34" y="2807"/>
                      <a:pt x="0" y="2807"/>
                    </a:cubicBezTo>
                    <a:lnTo>
                      <a:pt x="167" y="3074"/>
                    </a:lnTo>
                    <a:cubicBezTo>
                      <a:pt x="234" y="3008"/>
                      <a:pt x="1902" y="2040"/>
                      <a:pt x="1835" y="939"/>
                    </a:cubicBezTo>
                    <a:cubicBezTo>
                      <a:pt x="1835" y="639"/>
                      <a:pt x="1701" y="406"/>
                      <a:pt x="1501" y="239"/>
                    </a:cubicBezTo>
                    <a:cubicBezTo>
                      <a:pt x="1239" y="47"/>
                      <a:pt x="886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4"/>
              <p:cNvSpPr/>
              <p:nvPr/>
            </p:nvSpPr>
            <p:spPr>
              <a:xfrm>
                <a:off x="-4381000" y="4822425"/>
                <a:ext cx="152625" cy="2051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8207" extrusionOk="0">
                    <a:moveTo>
                      <a:pt x="6005" y="0"/>
                    </a:moveTo>
                    <a:cubicBezTo>
                      <a:pt x="2569" y="1368"/>
                      <a:pt x="100" y="7839"/>
                      <a:pt x="0" y="8106"/>
                    </a:cubicBezTo>
                    <a:lnTo>
                      <a:pt x="267" y="8206"/>
                    </a:lnTo>
                    <a:cubicBezTo>
                      <a:pt x="300" y="8140"/>
                      <a:pt x="2802" y="1601"/>
                      <a:pt x="6105" y="301"/>
                    </a:cubicBezTo>
                    <a:lnTo>
                      <a:pt x="60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4"/>
              <p:cNvSpPr/>
              <p:nvPr/>
            </p:nvSpPr>
            <p:spPr>
              <a:xfrm>
                <a:off x="-4160850" y="4390175"/>
                <a:ext cx="134300" cy="34305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3722" extrusionOk="0">
                    <a:moveTo>
                      <a:pt x="3336" y="278"/>
                    </a:moveTo>
                    <a:cubicBezTo>
                      <a:pt x="3837" y="278"/>
                      <a:pt x="4437" y="462"/>
                      <a:pt x="5004" y="1112"/>
                    </a:cubicBezTo>
                    <a:cubicBezTo>
                      <a:pt x="5037" y="1646"/>
                      <a:pt x="5071" y="5815"/>
                      <a:pt x="4704" y="7917"/>
                    </a:cubicBezTo>
                    <a:cubicBezTo>
                      <a:pt x="4270" y="10252"/>
                      <a:pt x="2135" y="13354"/>
                      <a:pt x="1368" y="13421"/>
                    </a:cubicBezTo>
                    <a:cubicBezTo>
                      <a:pt x="1350" y="13423"/>
                      <a:pt x="1332" y="13424"/>
                      <a:pt x="1314" y="13424"/>
                    </a:cubicBezTo>
                    <a:cubicBezTo>
                      <a:pt x="652" y="13424"/>
                      <a:pt x="367" y="12246"/>
                      <a:pt x="334" y="11987"/>
                    </a:cubicBezTo>
                    <a:cubicBezTo>
                      <a:pt x="568" y="11486"/>
                      <a:pt x="2636" y="6816"/>
                      <a:pt x="2269" y="545"/>
                    </a:cubicBezTo>
                    <a:cubicBezTo>
                      <a:pt x="2436" y="462"/>
                      <a:pt x="2836" y="278"/>
                      <a:pt x="3336" y="278"/>
                    </a:cubicBezTo>
                    <a:close/>
                    <a:moveTo>
                      <a:pt x="3344" y="1"/>
                    </a:moveTo>
                    <a:cubicBezTo>
                      <a:pt x="2605" y="1"/>
                      <a:pt x="2054" y="345"/>
                      <a:pt x="2035" y="345"/>
                    </a:cubicBezTo>
                    <a:lnTo>
                      <a:pt x="1969" y="378"/>
                    </a:lnTo>
                    <a:lnTo>
                      <a:pt x="1969" y="478"/>
                    </a:lnTo>
                    <a:cubicBezTo>
                      <a:pt x="2369" y="7050"/>
                      <a:pt x="67" y="11886"/>
                      <a:pt x="34" y="11920"/>
                    </a:cubicBezTo>
                    <a:lnTo>
                      <a:pt x="1" y="11953"/>
                    </a:lnTo>
                    <a:lnTo>
                      <a:pt x="34" y="12020"/>
                    </a:lnTo>
                    <a:cubicBezTo>
                      <a:pt x="34" y="12087"/>
                      <a:pt x="334" y="13721"/>
                      <a:pt x="1301" y="13721"/>
                    </a:cubicBezTo>
                    <a:lnTo>
                      <a:pt x="1368" y="13721"/>
                    </a:lnTo>
                    <a:cubicBezTo>
                      <a:pt x="2436" y="13621"/>
                      <a:pt x="4570" y="10219"/>
                      <a:pt x="4971" y="7984"/>
                    </a:cubicBezTo>
                    <a:cubicBezTo>
                      <a:pt x="5371" y="5749"/>
                      <a:pt x="5304" y="1112"/>
                      <a:pt x="5304" y="1079"/>
                    </a:cubicBezTo>
                    <a:lnTo>
                      <a:pt x="5304" y="1012"/>
                    </a:lnTo>
                    <a:lnTo>
                      <a:pt x="5271" y="979"/>
                    </a:lnTo>
                    <a:cubicBezTo>
                      <a:pt x="4624" y="214"/>
                      <a:pt x="3926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4"/>
              <p:cNvSpPr/>
              <p:nvPr/>
            </p:nvSpPr>
            <p:spPr>
              <a:xfrm>
                <a:off x="-4290100" y="3736650"/>
                <a:ext cx="163475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6339" extrusionOk="0">
                    <a:moveTo>
                      <a:pt x="3269" y="300"/>
                    </a:moveTo>
                    <a:cubicBezTo>
                      <a:pt x="3569" y="434"/>
                      <a:pt x="5070" y="1134"/>
                      <a:pt x="5838" y="2802"/>
                    </a:cubicBezTo>
                    <a:cubicBezTo>
                      <a:pt x="6238" y="3703"/>
                      <a:pt x="6238" y="4503"/>
                      <a:pt x="5904" y="5071"/>
                    </a:cubicBezTo>
                    <a:cubicBezTo>
                      <a:pt x="5471" y="5704"/>
                      <a:pt x="4603" y="6038"/>
                      <a:pt x="3303" y="6038"/>
                    </a:cubicBezTo>
                    <a:lnTo>
                      <a:pt x="3236" y="6038"/>
                    </a:lnTo>
                    <a:cubicBezTo>
                      <a:pt x="1968" y="6038"/>
                      <a:pt x="1068" y="5704"/>
                      <a:pt x="667" y="5071"/>
                    </a:cubicBezTo>
                    <a:cubicBezTo>
                      <a:pt x="300" y="4503"/>
                      <a:pt x="300" y="3703"/>
                      <a:pt x="701" y="2802"/>
                    </a:cubicBezTo>
                    <a:cubicBezTo>
                      <a:pt x="1468" y="1101"/>
                      <a:pt x="2969" y="434"/>
                      <a:pt x="3269" y="300"/>
                    </a:cubicBezTo>
                    <a:close/>
                    <a:moveTo>
                      <a:pt x="3236" y="0"/>
                    </a:moveTo>
                    <a:lnTo>
                      <a:pt x="3136" y="34"/>
                    </a:lnTo>
                    <a:cubicBezTo>
                      <a:pt x="2735" y="200"/>
                      <a:pt x="1234" y="934"/>
                      <a:pt x="434" y="2669"/>
                    </a:cubicBezTo>
                    <a:cubicBezTo>
                      <a:pt x="0" y="3670"/>
                      <a:pt x="0" y="4570"/>
                      <a:pt x="400" y="5204"/>
                    </a:cubicBezTo>
                    <a:cubicBezTo>
                      <a:pt x="834" y="5904"/>
                      <a:pt x="1768" y="6305"/>
                      <a:pt x="3069" y="6338"/>
                    </a:cubicBezTo>
                    <a:lnTo>
                      <a:pt x="3469" y="6338"/>
                    </a:lnTo>
                    <a:cubicBezTo>
                      <a:pt x="4770" y="6305"/>
                      <a:pt x="5704" y="5904"/>
                      <a:pt x="6138" y="5204"/>
                    </a:cubicBezTo>
                    <a:cubicBezTo>
                      <a:pt x="6538" y="4570"/>
                      <a:pt x="6538" y="3670"/>
                      <a:pt x="6105" y="2669"/>
                    </a:cubicBezTo>
                    <a:cubicBezTo>
                      <a:pt x="5371" y="1034"/>
                      <a:pt x="3903" y="234"/>
                      <a:pt x="3403" y="67"/>
                    </a:cubicBezTo>
                    <a:lnTo>
                      <a:pt x="3336" y="0"/>
                    </a:lnTo>
                    <a:lnTo>
                      <a:pt x="3336" y="34"/>
                    </a:lnTo>
                    <a:cubicBezTo>
                      <a:pt x="3269" y="0"/>
                      <a:pt x="3269" y="0"/>
                      <a:pt x="3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4"/>
              <p:cNvSpPr/>
              <p:nvPr/>
            </p:nvSpPr>
            <p:spPr>
              <a:xfrm>
                <a:off x="-4153350" y="3995125"/>
                <a:ext cx="47575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3071" extrusionOk="0">
                    <a:moveTo>
                      <a:pt x="1339" y="1"/>
                    </a:moveTo>
                    <a:cubicBezTo>
                      <a:pt x="1046" y="1"/>
                      <a:pt x="674" y="51"/>
                      <a:pt x="401" y="269"/>
                    </a:cubicBezTo>
                    <a:cubicBezTo>
                      <a:pt x="201" y="402"/>
                      <a:pt x="67" y="636"/>
                      <a:pt x="67" y="936"/>
                    </a:cubicBezTo>
                    <a:cubicBezTo>
                      <a:pt x="1" y="2037"/>
                      <a:pt x="1669" y="3037"/>
                      <a:pt x="1735" y="3071"/>
                    </a:cubicBezTo>
                    <a:lnTo>
                      <a:pt x="1902" y="2804"/>
                    </a:lnTo>
                    <a:cubicBezTo>
                      <a:pt x="1869" y="2804"/>
                      <a:pt x="301" y="1870"/>
                      <a:pt x="368" y="936"/>
                    </a:cubicBezTo>
                    <a:cubicBezTo>
                      <a:pt x="368" y="736"/>
                      <a:pt x="434" y="602"/>
                      <a:pt x="568" y="502"/>
                    </a:cubicBezTo>
                    <a:cubicBezTo>
                      <a:pt x="780" y="343"/>
                      <a:pt x="1094" y="306"/>
                      <a:pt x="1344" y="306"/>
                    </a:cubicBezTo>
                    <a:cubicBezTo>
                      <a:pt x="1565" y="306"/>
                      <a:pt x="1735" y="336"/>
                      <a:pt x="1735" y="336"/>
                    </a:cubicBezTo>
                    <a:lnTo>
                      <a:pt x="1802" y="35"/>
                    </a:lnTo>
                    <a:cubicBezTo>
                      <a:pt x="1772" y="35"/>
                      <a:pt x="1583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4"/>
              <p:cNvSpPr/>
              <p:nvPr/>
            </p:nvSpPr>
            <p:spPr>
              <a:xfrm>
                <a:off x="-4153350" y="4093550"/>
                <a:ext cx="4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3070" extrusionOk="0">
                    <a:moveTo>
                      <a:pt x="1339" y="0"/>
                    </a:moveTo>
                    <a:cubicBezTo>
                      <a:pt x="1046" y="0"/>
                      <a:pt x="674" y="50"/>
                      <a:pt x="401" y="268"/>
                    </a:cubicBezTo>
                    <a:cubicBezTo>
                      <a:pt x="201" y="401"/>
                      <a:pt x="67" y="635"/>
                      <a:pt x="67" y="935"/>
                    </a:cubicBezTo>
                    <a:cubicBezTo>
                      <a:pt x="1" y="2036"/>
                      <a:pt x="1669" y="3003"/>
                      <a:pt x="1735" y="3070"/>
                    </a:cubicBezTo>
                    <a:lnTo>
                      <a:pt x="1902" y="2803"/>
                    </a:lnTo>
                    <a:cubicBezTo>
                      <a:pt x="1869" y="2803"/>
                      <a:pt x="301" y="1869"/>
                      <a:pt x="368" y="935"/>
                    </a:cubicBezTo>
                    <a:cubicBezTo>
                      <a:pt x="368" y="735"/>
                      <a:pt x="434" y="602"/>
                      <a:pt x="568" y="502"/>
                    </a:cubicBezTo>
                    <a:cubicBezTo>
                      <a:pt x="780" y="343"/>
                      <a:pt x="1094" y="305"/>
                      <a:pt x="1344" y="305"/>
                    </a:cubicBezTo>
                    <a:cubicBezTo>
                      <a:pt x="1565" y="305"/>
                      <a:pt x="1735" y="335"/>
                      <a:pt x="1735" y="335"/>
                    </a:cubicBezTo>
                    <a:lnTo>
                      <a:pt x="1802" y="35"/>
                    </a:lnTo>
                    <a:cubicBezTo>
                      <a:pt x="1772" y="35"/>
                      <a:pt x="1583" y="0"/>
                      <a:pt x="1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74"/>
              <p:cNvSpPr/>
              <p:nvPr/>
            </p:nvSpPr>
            <p:spPr>
              <a:xfrm>
                <a:off x="-4153350" y="4191850"/>
                <a:ext cx="47575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3075" extrusionOk="0">
                    <a:moveTo>
                      <a:pt x="1304" y="1"/>
                    </a:moveTo>
                    <a:cubicBezTo>
                      <a:pt x="1017" y="1"/>
                      <a:pt x="663" y="47"/>
                      <a:pt x="401" y="239"/>
                    </a:cubicBezTo>
                    <a:cubicBezTo>
                      <a:pt x="201" y="406"/>
                      <a:pt x="67" y="639"/>
                      <a:pt x="67" y="939"/>
                    </a:cubicBezTo>
                    <a:cubicBezTo>
                      <a:pt x="1" y="2040"/>
                      <a:pt x="1669" y="3007"/>
                      <a:pt x="1735" y="3074"/>
                    </a:cubicBezTo>
                    <a:lnTo>
                      <a:pt x="1902" y="2807"/>
                    </a:lnTo>
                    <a:cubicBezTo>
                      <a:pt x="1869" y="2807"/>
                      <a:pt x="301" y="1873"/>
                      <a:pt x="368" y="939"/>
                    </a:cubicBezTo>
                    <a:cubicBezTo>
                      <a:pt x="368" y="739"/>
                      <a:pt x="434" y="606"/>
                      <a:pt x="568" y="472"/>
                    </a:cubicBezTo>
                    <a:cubicBezTo>
                      <a:pt x="757" y="330"/>
                      <a:pt x="1029" y="293"/>
                      <a:pt x="1263" y="293"/>
                    </a:cubicBezTo>
                    <a:cubicBezTo>
                      <a:pt x="1523" y="293"/>
                      <a:pt x="1735" y="339"/>
                      <a:pt x="1735" y="339"/>
                    </a:cubicBezTo>
                    <a:lnTo>
                      <a:pt x="1802" y="39"/>
                    </a:lnTo>
                    <a:cubicBezTo>
                      <a:pt x="1770" y="39"/>
                      <a:pt x="1565" y="1"/>
                      <a:pt x="1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74"/>
              <p:cNvSpPr/>
              <p:nvPr/>
            </p:nvSpPr>
            <p:spPr>
              <a:xfrm>
                <a:off x="-4153350" y="4290250"/>
                <a:ext cx="47575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3075" extrusionOk="0">
                    <a:moveTo>
                      <a:pt x="1304" y="1"/>
                    </a:moveTo>
                    <a:cubicBezTo>
                      <a:pt x="1017" y="1"/>
                      <a:pt x="663" y="47"/>
                      <a:pt x="401" y="239"/>
                    </a:cubicBezTo>
                    <a:cubicBezTo>
                      <a:pt x="201" y="406"/>
                      <a:pt x="67" y="639"/>
                      <a:pt x="67" y="906"/>
                    </a:cubicBezTo>
                    <a:cubicBezTo>
                      <a:pt x="1" y="2040"/>
                      <a:pt x="1669" y="3008"/>
                      <a:pt x="1735" y="3074"/>
                    </a:cubicBezTo>
                    <a:lnTo>
                      <a:pt x="1902" y="2807"/>
                    </a:lnTo>
                    <a:cubicBezTo>
                      <a:pt x="1869" y="2774"/>
                      <a:pt x="301" y="1873"/>
                      <a:pt x="368" y="939"/>
                    </a:cubicBezTo>
                    <a:cubicBezTo>
                      <a:pt x="368" y="739"/>
                      <a:pt x="434" y="573"/>
                      <a:pt x="568" y="472"/>
                    </a:cubicBezTo>
                    <a:cubicBezTo>
                      <a:pt x="757" y="330"/>
                      <a:pt x="1029" y="293"/>
                      <a:pt x="1263" y="293"/>
                    </a:cubicBezTo>
                    <a:cubicBezTo>
                      <a:pt x="1523" y="293"/>
                      <a:pt x="1735" y="339"/>
                      <a:pt x="1735" y="339"/>
                    </a:cubicBezTo>
                    <a:lnTo>
                      <a:pt x="1802" y="39"/>
                    </a:lnTo>
                    <a:cubicBezTo>
                      <a:pt x="1770" y="39"/>
                      <a:pt x="1565" y="1"/>
                      <a:pt x="1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4"/>
              <p:cNvSpPr/>
              <p:nvPr/>
            </p:nvSpPr>
            <p:spPr>
              <a:xfrm>
                <a:off x="-4189200" y="4823250"/>
                <a:ext cx="153475" cy="20435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8174" extrusionOk="0">
                    <a:moveTo>
                      <a:pt x="100" y="1"/>
                    </a:moveTo>
                    <a:lnTo>
                      <a:pt x="0" y="268"/>
                    </a:lnTo>
                    <a:cubicBezTo>
                      <a:pt x="3303" y="1568"/>
                      <a:pt x="5838" y="8107"/>
                      <a:pt x="5871" y="8173"/>
                    </a:cubicBezTo>
                    <a:lnTo>
                      <a:pt x="6138" y="8073"/>
                    </a:lnTo>
                    <a:cubicBezTo>
                      <a:pt x="6038" y="7806"/>
                      <a:pt x="3536" y="1335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4"/>
              <p:cNvSpPr/>
              <p:nvPr/>
            </p:nvSpPr>
            <p:spPr>
              <a:xfrm>
                <a:off x="-4937225" y="4125250"/>
                <a:ext cx="6263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5052" h="16179" extrusionOk="0">
                    <a:moveTo>
                      <a:pt x="24918" y="1"/>
                    </a:moveTo>
                    <a:lnTo>
                      <a:pt x="500" y="11709"/>
                    </a:lnTo>
                    <a:cubicBezTo>
                      <a:pt x="200" y="11843"/>
                      <a:pt x="0" y="12176"/>
                      <a:pt x="0" y="12510"/>
                    </a:cubicBezTo>
                    <a:lnTo>
                      <a:pt x="0" y="15312"/>
                    </a:lnTo>
                    <a:cubicBezTo>
                      <a:pt x="0" y="15545"/>
                      <a:pt x="100" y="15779"/>
                      <a:pt x="267" y="15945"/>
                    </a:cubicBezTo>
                    <a:cubicBezTo>
                      <a:pt x="434" y="16112"/>
                      <a:pt x="667" y="16179"/>
                      <a:pt x="867" y="16179"/>
                    </a:cubicBezTo>
                    <a:lnTo>
                      <a:pt x="967" y="16179"/>
                    </a:lnTo>
                    <a:lnTo>
                      <a:pt x="22116" y="14378"/>
                    </a:lnTo>
                    <a:lnTo>
                      <a:pt x="22082" y="14077"/>
                    </a:lnTo>
                    <a:lnTo>
                      <a:pt x="934" y="15879"/>
                    </a:lnTo>
                    <a:cubicBezTo>
                      <a:pt x="904" y="15885"/>
                      <a:pt x="875" y="15887"/>
                      <a:pt x="846" y="15887"/>
                    </a:cubicBezTo>
                    <a:cubicBezTo>
                      <a:pt x="709" y="15887"/>
                      <a:pt x="577" y="15828"/>
                      <a:pt x="467" y="15745"/>
                    </a:cubicBezTo>
                    <a:cubicBezTo>
                      <a:pt x="367" y="15612"/>
                      <a:pt x="300" y="15445"/>
                      <a:pt x="300" y="15278"/>
                    </a:cubicBezTo>
                    <a:lnTo>
                      <a:pt x="300" y="12510"/>
                    </a:lnTo>
                    <a:cubicBezTo>
                      <a:pt x="300" y="12276"/>
                      <a:pt x="434" y="12076"/>
                      <a:pt x="634" y="11976"/>
                    </a:cubicBezTo>
                    <a:lnTo>
                      <a:pt x="25051" y="268"/>
                    </a:lnTo>
                    <a:lnTo>
                      <a:pt x="249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4"/>
              <p:cNvSpPr/>
              <p:nvPr/>
            </p:nvSpPr>
            <p:spPr>
              <a:xfrm>
                <a:off x="-4931400" y="4287875"/>
                <a:ext cx="3044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7740" extrusionOk="0">
                    <a:moveTo>
                      <a:pt x="11776" y="0"/>
                    </a:moveTo>
                    <a:lnTo>
                      <a:pt x="11509" y="34"/>
                    </a:lnTo>
                    <a:cubicBezTo>
                      <a:pt x="11676" y="2402"/>
                      <a:pt x="11742" y="4971"/>
                      <a:pt x="11575" y="5338"/>
                    </a:cubicBezTo>
                    <a:cubicBezTo>
                      <a:pt x="9674" y="5738"/>
                      <a:pt x="101" y="7439"/>
                      <a:pt x="1" y="7439"/>
                    </a:cubicBezTo>
                    <a:lnTo>
                      <a:pt x="67" y="7739"/>
                    </a:lnTo>
                    <a:cubicBezTo>
                      <a:pt x="167" y="7739"/>
                      <a:pt x="9874" y="6005"/>
                      <a:pt x="11676" y="5604"/>
                    </a:cubicBezTo>
                    <a:cubicBezTo>
                      <a:pt x="11809" y="5604"/>
                      <a:pt x="12176" y="5504"/>
                      <a:pt x="117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4"/>
              <p:cNvSpPr/>
              <p:nvPr/>
            </p:nvSpPr>
            <p:spPr>
              <a:xfrm>
                <a:off x="-4593650" y="4259525"/>
                <a:ext cx="28105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6038" extrusionOk="0">
                    <a:moveTo>
                      <a:pt x="167" y="0"/>
                    </a:moveTo>
                    <a:cubicBezTo>
                      <a:pt x="134" y="1301"/>
                      <a:pt x="0" y="5571"/>
                      <a:pt x="367" y="5971"/>
                    </a:cubicBezTo>
                    <a:cubicBezTo>
                      <a:pt x="434" y="6038"/>
                      <a:pt x="501" y="6038"/>
                      <a:pt x="534" y="6038"/>
                    </a:cubicBezTo>
                    <a:cubicBezTo>
                      <a:pt x="968" y="6038"/>
                      <a:pt x="10174" y="3036"/>
                      <a:pt x="11242" y="2702"/>
                    </a:cubicBezTo>
                    <a:lnTo>
                      <a:pt x="11141" y="2402"/>
                    </a:lnTo>
                    <a:cubicBezTo>
                      <a:pt x="7172" y="3703"/>
                      <a:pt x="1234" y="5604"/>
                      <a:pt x="567" y="5738"/>
                    </a:cubicBezTo>
                    <a:cubicBezTo>
                      <a:pt x="367" y="5337"/>
                      <a:pt x="367" y="2535"/>
                      <a:pt x="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4"/>
              <p:cNvSpPr/>
              <p:nvPr/>
            </p:nvSpPr>
            <p:spPr>
              <a:xfrm>
                <a:off x="-4533625" y="4121925"/>
                <a:ext cx="2252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6739" extrusionOk="0">
                    <a:moveTo>
                      <a:pt x="8540" y="467"/>
                    </a:moveTo>
                    <a:lnTo>
                      <a:pt x="8674" y="3336"/>
                    </a:lnTo>
                    <a:cubicBezTo>
                      <a:pt x="7806" y="3670"/>
                      <a:pt x="1168" y="6238"/>
                      <a:pt x="568" y="6472"/>
                    </a:cubicBezTo>
                    <a:cubicBezTo>
                      <a:pt x="401" y="6372"/>
                      <a:pt x="435" y="5404"/>
                      <a:pt x="601" y="4370"/>
                    </a:cubicBezTo>
                    <a:lnTo>
                      <a:pt x="8540" y="467"/>
                    </a:lnTo>
                    <a:close/>
                    <a:moveTo>
                      <a:pt x="8841" y="0"/>
                    </a:moveTo>
                    <a:lnTo>
                      <a:pt x="401" y="4137"/>
                    </a:lnTo>
                    <a:lnTo>
                      <a:pt x="334" y="4170"/>
                    </a:lnTo>
                    <a:lnTo>
                      <a:pt x="334" y="4237"/>
                    </a:lnTo>
                    <a:cubicBezTo>
                      <a:pt x="234" y="4737"/>
                      <a:pt x="1" y="6372"/>
                      <a:pt x="368" y="6672"/>
                    </a:cubicBezTo>
                    <a:cubicBezTo>
                      <a:pt x="435" y="6738"/>
                      <a:pt x="501" y="6738"/>
                      <a:pt x="568" y="6738"/>
                    </a:cubicBezTo>
                    <a:lnTo>
                      <a:pt x="701" y="6738"/>
                    </a:lnTo>
                    <a:cubicBezTo>
                      <a:pt x="1302" y="6505"/>
                      <a:pt x="8807" y="3603"/>
                      <a:pt x="8907" y="3570"/>
                    </a:cubicBezTo>
                    <a:lnTo>
                      <a:pt x="9007" y="3536"/>
                    </a:lnTo>
                    <a:lnTo>
                      <a:pt x="8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4"/>
              <p:cNvSpPr/>
              <p:nvPr/>
            </p:nvSpPr>
            <p:spPr>
              <a:xfrm>
                <a:off x="-4553625" y="4310275"/>
                <a:ext cx="91750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374" extrusionOk="0">
                    <a:moveTo>
                      <a:pt x="3104" y="303"/>
                    </a:moveTo>
                    <a:cubicBezTo>
                      <a:pt x="3116" y="303"/>
                      <a:pt x="3127" y="304"/>
                      <a:pt x="3136" y="305"/>
                    </a:cubicBezTo>
                    <a:cubicBezTo>
                      <a:pt x="3236" y="439"/>
                      <a:pt x="3336" y="806"/>
                      <a:pt x="3303" y="1072"/>
                    </a:cubicBezTo>
                    <a:cubicBezTo>
                      <a:pt x="3303" y="1206"/>
                      <a:pt x="3269" y="1273"/>
                      <a:pt x="3269" y="1273"/>
                    </a:cubicBezTo>
                    <a:cubicBezTo>
                      <a:pt x="3169" y="1339"/>
                      <a:pt x="2068" y="1640"/>
                      <a:pt x="434" y="2073"/>
                    </a:cubicBezTo>
                    <a:lnTo>
                      <a:pt x="334" y="2073"/>
                    </a:lnTo>
                    <a:cubicBezTo>
                      <a:pt x="301" y="2040"/>
                      <a:pt x="301" y="2006"/>
                      <a:pt x="301" y="1973"/>
                    </a:cubicBezTo>
                    <a:lnTo>
                      <a:pt x="334" y="1506"/>
                    </a:lnTo>
                    <a:cubicBezTo>
                      <a:pt x="334" y="1473"/>
                      <a:pt x="367" y="1439"/>
                      <a:pt x="367" y="1439"/>
                    </a:cubicBezTo>
                    <a:cubicBezTo>
                      <a:pt x="1928" y="643"/>
                      <a:pt x="2850" y="303"/>
                      <a:pt x="3104" y="303"/>
                    </a:cubicBezTo>
                    <a:close/>
                    <a:moveTo>
                      <a:pt x="3142" y="0"/>
                    </a:moveTo>
                    <a:cubicBezTo>
                      <a:pt x="2868" y="0"/>
                      <a:pt x="2182" y="204"/>
                      <a:pt x="267" y="1173"/>
                    </a:cubicBezTo>
                    <a:cubicBezTo>
                      <a:pt x="134" y="1206"/>
                      <a:pt x="34" y="1339"/>
                      <a:pt x="34" y="1506"/>
                    </a:cubicBezTo>
                    <a:lnTo>
                      <a:pt x="0" y="1940"/>
                    </a:lnTo>
                    <a:cubicBezTo>
                      <a:pt x="0" y="2073"/>
                      <a:pt x="34" y="2207"/>
                      <a:pt x="167" y="2273"/>
                    </a:cubicBezTo>
                    <a:cubicBezTo>
                      <a:pt x="234" y="2340"/>
                      <a:pt x="301" y="2373"/>
                      <a:pt x="401" y="2373"/>
                    </a:cubicBezTo>
                    <a:cubicBezTo>
                      <a:pt x="434" y="2373"/>
                      <a:pt x="467" y="2373"/>
                      <a:pt x="501" y="2340"/>
                    </a:cubicBezTo>
                    <a:cubicBezTo>
                      <a:pt x="1735" y="2040"/>
                      <a:pt x="3236" y="1640"/>
                      <a:pt x="3403" y="1539"/>
                    </a:cubicBezTo>
                    <a:cubicBezTo>
                      <a:pt x="3503" y="1506"/>
                      <a:pt x="3570" y="1373"/>
                      <a:pt x="3603" y="1206"/>
                    </a:cubicBezTo>
                    <a:cubicBezTo>
                      <a:pt x="3670" y="872"/>
                      <a:pt x="3536" y="272"/>
                      <a:pt x="3336" y="72"/>
                    </a:cubicBezTo>
                    <a:cubicBezTo>
                      <a:pt x="3305" y="41"/>
                      <a:pt x="3265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4"/>
              <p:cNvSpPr/>
              <p:nvPr/>
            </p:nvSpPr>
            <p:spPr>
              <a:xfrm>
                <a:off x="-4937225" y="4333750"/>
                <a:ext cx="298550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11942" h="4837" extrusionOk="0">
                    <a:moveTo>
                      <a:pt x="11842" y="0"/>
                    </a:moveTo>
                    <a:cubicBezTo>
                      <a:pt x="7806" y="1268"/>
                      <a:pt x="3836" y="2802"/>
                      <a:pt x="0" y="4570"/>
                    </a:cubicBezTo>
                    <a:lnTo>
                      <a:pt x="100" y="4837"/>
                    </a:lnTo>
                    <a:cubicBezTo>
                      <a:pt x="3936" y="3069"/>
                      <a:pt x="7906" y="1534"/>
                      <a:pt x="11942" y="267"/>
                    </a:cubicBezTo>
                    <a:lnTo>
                      <a:pt x="118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74"/>
              <p:cNvSpPr/>
              <p:nvPr/>
            </p:nvSpPr>
            <p:spPr>
              <a:xfrm>
                <a:off x="-4589500" y="4250350"/>
                <a:ext cx="10845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1902" extrusionOk="0">
                    <a:moveTo>
                      <a:pt x="4237" y="0"/>
                    </a:moveTo>
                    <a:cubicBezTo>
                      <a:pt x="3503" y="267"/>
                      <a:pt x="2803" y="534"/>
                      <a:pt x="2102" y="801"/>
                    </a:cubicBezTo>
                    <a:cubicBezTo>
                      <a:pt x="1402" y="1068"/>
                      <a:pt x="701" y="1335"/>
                      <a:pt x="1" y="1635"/>
                    </a:cubicBezTo>
                    <a:lnTo>
                      <a:pt x="101" y="1902"/>
                    </a:lnTo>
                    <a:cubicBezTo>
                      <a:pt x="802" y="1601"/>
                      <a:pt x="1502" y="1368"/>
                      <a:pt x="2203" y="1101"/>
                    </a:cubicBezTo>
                    <a:cubicBezTo>
                      <a:pt x="2903" y="834"/>
                      <a:pt x="3604" y="567"/>
                      <a:pt x="4337" y="267"/>
                    </a:cubicBez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74"/>
              <p:cNvSpPr/>
              <p:nvPr/>
            </p:nvSpPr>
            <p:spPr>
              <a:xfrm>
                <a:off x="-4932225" y="4436300"/>
                <a:ext cx="54790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21916" h="2670" extrusionOk="0">
                    <a:moveTo>
                      <a:pt x="21916" y="1"/>
                    </a:moveTo>
                    <a:cubicBezTo>
                      <a:pt x="14611" y="401"/>
                      <a:pt x="7239" y="1235"/>
                      <a:pt x="0" y="2369"/>
                    </a:cubicBezTo>
                    <a:lnTo>
                      <a:pt x="67" y="2670"/>
                    </a:lnTo>
                    <a:cubicBezTo>
                      <a:pt x="7272" y="1502"/>
                      <a:pt x="14644" y="701"/>
                      <a:pt x="21916" y="268"/>
                    </a:cubicBezTo>
                    <a:lnTo>
                      <a:pt x="219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74"/>
              <p:cNvSpPr/>
              <p:nvPr/>
            </p:nvSpPr>
            <p:spPr>
              <a:xfrm>
                <a:off x="-4690400" y="4466325"/>
                <a:ext cx="1005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669" extrusionOk="0">
                    <a:moveTo>
                      <a:pt x="1" y="1"/>
                    </a:moveTo>
                    <a:lnTo>
                      <a:pt x="101" y="1669"/>
                    </a:lnTo>
                    <a:lnTo>
                      <a:pt x="401" y="1669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74"/>
              <p:cNvSpPr/>
              <p:nvPr/>
            </p:nvSpPr>
            <p:spPr>
              <a:xfrm>
                <a:off x="-4657025" y="4475500"/>
                <a:ext cx="175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02" extrusionOk="0">
                    <a:moveTo>
                      <a:pt x="334" y="1"/>
                    </a:moveTo>
                    <a:cubicBezTo>
                      <a:pt x="133" y="1"/>
                      <a:pt x="0" y="134"/>
                      <a:pt x="0" y="334"/>
                    </a:cubicBezTo>
                    <a:cubicBezTo>
                      <a:pt x="0" y="534"/>
                      <a:pt x="133" y="701"/>
                      <a:pt x="334" y="701"/>
                    </a:cubicBezTo>
                    <a:cubicBezTo>
                      <a:pt x="534" y="701"/>
                      <a:pt x="701" y="534"/>
                      <a:pt x="701" y="334"/>
                    </a:cubicBezTo>
                    <a:cubicBezTo>
                      <a:pt x="701" y="134"/>
                      <a:pt x="534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4"/>
              <p:cNvSpPr/>
              <p:nvPr/>
            </p:nvSpPr>
            <p:spPr>
              <a:xfrm>
                <a:off x="-4608675" y="4470500"/>
                <a:ext cx="183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2" extrusionOk="0">
                    <a:moveTo>
                      <a:pt x="368" y="1"/>
                    </a:moveTo>
                    <a:cubicBezTo>
                      <a:pt x="168" y="1"/>
                      <a:pt x="1" y="134"/>
                      <a:pt x="1" y="334"/>
                    </a:cubicBezTo>
                    <a:cubicBezTo>
                      <a:pt x="1" y="534"/>
                      <a:pt x="168" y="701"/>
                      <a:pt x="368" y="701"/>
                    </a:cubicBezTo>
                    <a:cubicBezTo>
                      <a:pt x="568" y="701"/>
                      <a:pt x="735" y="534"/>
                      <a:pt x="735" y="334"/>
                    </a:cubicBezTo>
                    <a:cubicBezTo>
                      <a:pt x="735" y="134"/>
                      <a:pt x="568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4"/>
              <p:cNvSpPr/>
              <p:nvPr/>
            </p:nvSpPr>
            <p:spPr>
              <a:xfrm>
                <a:off x="-4559475" y="4465500"/>
                <a:ext cx="175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1" extrusionOk="0">
                    <a:moveTo>
                      <a:pt x="334" y="0"/>
                    </a:moveTo>
                    <a:cubicBezTo>
                      <a:pt x="168" y="0"/>
                      <a:pt x="1" y="167"/>
                      <a:pt x="1" y="367"/>
                    </a:cubicBezTo>
                    <a:cubicBezTo>
                      <a:pt x="1" y="534"/>
                      <a:pt x="168" y="701"/>
                      <a:pt x="334" y="701"/>
                    </a:cubicBezTo>
                    <a:cubicBezTo>
                      <a:pt x="535" y="701"/>
                      <a:pt x="701" y="534"/>
                      <a:pt x="701" y="367"/>
                    </a:cubicBezTo>
                    <a:cubicBezTo>
                      <a:pt x="701" y="167"/>
                      <a:pt x="535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4"/>
              <p:cNvSpPr/>
              <p:nvPr/>
            </p:nvSpPr>
            <p:spPr>
              <a:xfrm>
                <a:off x="-4511100" y="4460500"/>
                <a:ext cx="183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1" extrusionOk="0">
                    <a:moveTo>
                      <a:pt x="367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01"/>
                      <a:pt x="367" y="701"/>
                    </a:cubicBezTo>
                    <a:cubicBezTo>
                      <a:pt x="568" y="701"/>
                      <a:pt x="734" y="567"/>
                      <a:pt x="734" y="367"/>
                    </a:cubicBezTo>
                    <a:cubicBezTo>
                      <a:pt x="734" y="167"/>
                      <a:pt x="568" y="0"/>
                      <a:pt x="3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4"/>
              <p:cNvSpPr/>
              <p:nvPr/>
            </p:nvSpPr>
            <p:spPr>
              <a:xfrm>
                <a:off x="-4461900" y="4455500"/>
                <a:ext cx="175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35" extrusionOk="0">
                    <a:moveTo>
                      <a:pt x="334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67"/>
                      <a:pt x="167" y="734"/>
                      <a:pt x="334" y="734"/>
                    </a:cubicBezTo>
                    <a:cubicBezTo>
                      <a:pt x="534" y="734"/>
                      <a:pt x="701" y="567"/>
                      <a:pt x="701" y="367"/>
                    </a:cubicBezTo>
                    <a:cubicBezTo>
                      <a:pt x="701" y="167"/>
                      <a:pt x="534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4"/>
              <p:cNvSpPr/>
              <p:nvPr/>
            </p:nvSpPr>
            <p:spPr>
              <a:xfrm>
                <a:off x="-4109150" y="4125250"/>
                <a:ext cx="6263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5052" h="16179" extrusionOk="0">
                    <a:moveTo>
                      <a:pt x="134" y="1"/>
                    </a:moveTo>
                    <a:lnTo>
                      <a:pt x="1" y="268"/>
                    </a:lnTo>
                    <a:lnTo>
                      <a:pt x="24451" y="11976"/>
                    </a:lnTo>
                    <a:cubicBezTo>
                      <a:pt x="24652" y="12076"/>
                      <a:pt x="24785" y="12276"/>
                      <a:pt x="24785" y="12510"/>
                    </a:cubicBezTo>
                    <a:lnTo>
                      <a:pt x="24785" y="15312"/>
                    </a:lnTo>
                    <a:cubicBezTo>
                      <a:pt x="24785" y="15478"/>
                      <a:pt x="24718" y="15612"/>
                      <a:pt x="24585" y="15745"/>
                    </a:cubicBezTo>
                    <a:cubicBezTo>
                      <a:pt x="24475" y="15828"/>
                      <a:pt x="24365" y="15887"/>
                      <a:pt x="24218" y="15887"/>
                    </a:cubicBezTo>
                    <a:cubicBezTo>
                      <a:pt x="24187" y="15887"/>
                      <a:pt x="24153" y="15885"/>
                      <a:pt x="24118" y="15879"/>
                    </a:cubicBezTo>
                    <a:lnTo>
                      <a:pt x="2969" y="14077"/>
                    </a:lnTo>
                    <a:lnTo>
                      <a:pt x="2969" y="14378"/>
                    </a:lnTo>
                    <a:lnTo>
                      <a:pt x="24118" y="16179"/>
                    </a:lnTo>
                    <a:lnTo>
                      <a:pt x="24185" y="16179"/>
                    </a:lnTo>
                    <a:cubicBezTo>
                      <a:pt x="24418" y="16179"/>
                      <a:pt x="24618" y="16112"/>
                      <a:pt x="24785" y="15945"/>
                    </a:cubicBezTo>
                    <a:cubicBezTo>
                      <a:pt x="24952" y="15779"/>
                      <a:pt x="25052" y="15545"/>
                      <a:pt x="25052" y="15312"/>
                    </a:cubicBezTo>
                    <a:lnTo>
                      <a:pt x="25052" y="12510"/>
                    </a:lnTo>
                    <a:cubicBezTo>
                      <a:pt x="25052" y="12176"/>
                      <a:pt x="24852" y="11843"/>
                      <a:pt x="24552" y="11709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4"/>
              <p:cNvSpPr/>
              <p:nvPr/>
            </p:nvSpPr>
            <p:spPr>
              <a:xfrm>
                <a:off x="-3793075" y="4287875"/>
                <a:ext cx="3044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7740" extrusionOk="0">
                    <a:moveTo>
                      <a:pt x="400" y="0"/>
                    </a:moveTo>
                    <a:lnTo>
                      <a:pt x="400" y="0"/>
                    </a:lnTo>
                    <a:cubicBezTo>
                      <a:pt x="0" y="5504"/>
                      <a:pt x="367" y="5604"/>
                      <a:pt x="500" y="5604"/>
                    </a:cubicBezTo>
                    <a:cubicBezTo>
                      <a:pt x="2335" y="6005"/>
                      <a:pt x="12042" y="7739"/>
                      <a:pt x="12109" y="7739"/>
                    </a:cubicBezTo>
                    <a:lnTo>
                      <a:pt x="12175" y="7439"/>
                    </a:lnTo>
                    <a:cubicBezTo>
                      <a:pt x="12075" y="7439"/>
                      <a:pt x="2502" y="5738"/>
                      <a:pt x="600" y="5338"/>
                    </a:cubicBezTo>
                    <a:cubicBezTo>
                      <a:pt x="434" y="5004"/>
                      <a:pt x="500" y="2402"/>
                      <a:pt x="667" y="34"/>
                    </a:cubicBez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4"/>
              <p:cNvSpPr/>
              <p:nvPr/>
            </p:nvSpPr>
            <p:spPr>
              <a:xfrm>
                <a:off x="-4106650" y="4259525"/>
                <a:ext cx="281075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6038" extrusionOk="0">
                    <a:moveTo>
                      <a:pt x="10775" y="0"/>
                    </a:moveTo>
                    <a:cubicBezTo>
                      <a:pt x="10842" y="2569"/>
                      <a:pt x="10842" y="5337"/>
                      <a:pt x="10642" y="5738"/>
                    </a:cubicBezTo>
                    <a:cubicBezTo>
                      <a:pt x="9975" y="5604"/>
                      <a:pt x="4037" y="3703"/>
                      <a:pt x="67" y="2402"/>
                    </a:cubicBezTo>
                    <a:lnTo>
                      <a:pt x="1" y="2702"/>
                    </a:lnTo>
                    <a:cubicBezTo>
                      <a:pt x="1035" y="3036"/>
                      <a:pt x="10275" y="6038"/>
                      <a:pt x="10708" y="6038"/>
                    </a:cubicBezTo>
                    <a:cubicBezTo>
                      <a:pt x="10742" y="6038"/>
                      <a:pt x="10808" y="6038"/>
                      <a:pt x="10842" y="5971"/>
                    </a:cubicBezTo>
                    <a:cubicBezTo>
                      <a:pt x="11242" y="5571"/>
                      <a:pt x="11109" y="1301"/>
                      <a:pt x="11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4"/>
              <p:cNvSpPr/>
              <p:nvPr/>
            </p:nvSpPr>
            <p:spPr>
              <a:xfrm>
                <a:off x="-4110825" y="4121925"/>
                <a:ext cx="2243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8975" h="6739" extrusionOk="0">
                    <a:moveTo>
                      <a:pt x="435" y="467"/>
                    </a:moveTo>
                    <a:lnTo>
                      <a:pt x="8407" y="4370"/>
                    </a:lnTo>
                    <a:cubicBezTo>
                      <a:pt x="8540" y="5404"/>
                      <a:pt x="8574" y="6372"/>
                      <a:pt x="8407" y="6438"/>
                    </a:cubicBezTo>
                    <a:cubicBezTo>
                      <a:pt x="7840" y="6238"/>
                      <a:pt x="1202" y="3670"/>
                      <a:pt x="301" y="3336"/>
                    </a:cubicBezTo>
                    <a:lnTo>
                      <a:pt x="435" y="467"/>
                    </a:lnTo>
                    <a:close/>
                    <a:moveTo>
                      <a:pt x="168" y="0"/>
                    </a:moveTo>
                    <a:lnTo>
                      <a:pt x="1" y="3536"/>
                    </a:lnTo>
                    <a:lnTo>
                      <a:pt x="101" y="3570"/>
                    </a:lnTo>
                    <a:cubicBezTo>
                      <a:pt x="168" y="3603"/>
                      <a:pt x="7673" y="6505"/>
                      <a:pt x="8307" y="6738"/>
                    </a:cubicBezTo>
                    <a:lnTo>
                      <a:pt x="8407" y="6738"/>
                    </a:lnTo>
                    <a:cubicBezTo>
                      <a:pt x="8474" y="6738"/>
                      <a:pt x="8540" y="6738"/>
                      <a:pt x="8607" y="6672"/>
                    </a:cubicBezTo>
                    <a:cubicBezTo>
                      <a:pt x="8974" y="6372"/>
                      <a:pt x="8741" y="4737"/>
                      <a:pt x="8674" y="4237"/>
                    </a:cubicBezTo>
                    <a:lnTo>
                      <a:pt x="8640" y="417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4"/>
              <p:cNvSpPr/>
              <p:nvPr/>
            </p:nvSpPr>
            <p:spPr>
              <a:xfrm>
                <a:off x="-3957375" y="4310275"/>
                <a:ext cx="909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374" extrusionOk="0">
                    <a:moveTo>
                      <a:pt x="501" y="272"/>
                    </a:moveTo>
                    <a:cubicBezTo>
                      <a:pt x="701" y="272"/>
                      <a:pt x="1635" y="605"/>
                      <a:pt x="3270" y="1406"/>
                    </a:cubicBezTo>
                    <a:cubicBezTo>
                      <a:pt x="3303" y="1439"/>
                      <a:pt x="3303" y="1473"/>
                      <a:pt x="3303" y="1506"/>
                    </a:cubicBezTo>
                    <a:lnTo>
                      <a:pt x="3336" y="1973"/>
                    </a:lnTo>
                    <a:cubicBezTo>
                      <a:pt x="3336" y="2006"/>
                      <a:pt x="3336" y="2040"/>
                      <a:pt x="3303" y="2040"/>
                    </a:cubicBezTo>
                    <a:cubicBezTo>
                      <a:pt x="3270" y="2073"/>
                      <a:pt x="3236" y="2073"/>
                      <a:pt x="3203" y="2073"/>
                    </a:cubicBezTo>
                    <a:cubicBezTo>
                      <a:pt x="1568" y="1640"/>
                      <a:pt x="501" y="1339"/>
                      <a:pt x="368" y="1273"/>
                    </a:cubicBezTo>
                    <a:cubicBezTo>
                      <a:pt x="368" y="1273"/>
                      <a:pt x="334" y="1206"/>
                      <a:pt x="334" y="1072"/>
                    </a:cubicBezTo>
                    <a:cubicBezTo>
                      <a:pt x="301" y="772"/>
                      <a:pt x="401" y="405"/>
                      <a:pt x="501" y="272"/>
                    </a:cubicBezTo>
                    <a:close/>
                    <a:moveTo>
                      <a:pt x="506" y="0"/>
                    </a:moveTo>
                    <a:cubicBezTo>
                      <a:pt x="388" y="0"/>
                      <a:pt x="355" y="41"/>
                      <a:pt x="334" y="72"/>
                    </a:cubicBezTo>
                    <a:cubicBezTo>
                      <a:pt x="101" y="305"/>
                      <a:pt x="1" y="872"/>
                      <a:pt x="34" y="1206"/>
                    </a:cubicBezTo>
                    <a:cubicBezTo>
                      <a:pt x="67" y="1373"/>
                      <a:pt x="134" y="1506"/>
                      <a:pt x="234" y="1539"/>
                    </a:cubicBezTo>
                    <a:cubicBezTo>
                      <a:pt x="434" y="1640"/>
                      <a:pt x="1902" y="2040"/>
                      <a:pt x="3136" y="2373"/>
                    </a:cubicBezTo>
                    <a:lnTo>
                      <a:pt x="3236" y="2373"/>
                    </a:lnTo>
                    <a:cubicBezTo>
                      <a:pt x="3336" y="2373"/>
                      <a:pt x="3436" y="2340"/>
                      <a:pt x="3503" y="2307"/>
                    </a:cubicBezTo>
                    <a:cubicBezTo>
                      <a:pt x="3603" y="2207"/>
                      <a:pt x="3637" y="2073"/>
                      <a:pt x="3637" y="1940"/>
                    </a:cubicBezTo>
                    <a:lnTo>
                      <a:pt x="3603" y="1506"/>
                    </a:lnTo>
                    <a:cubicBezTo>
                      <a:pt x="3603" y="1339"/>
                      <a:pt x="3537" y="1239"/>
                      <a:pt x="3403" y="1173"/>
                    </a:cubicBezTo>
                    <a:cubicBezTo>
                      <a:pt x="1465" y="204"/>
                      <a:pt x="772" y="0"/>
                      <a:pt x="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4"/>
              <p:cNvSpPr/>
              <p:nvPr/>
            </p:nvSpPr>
            <p:spPr>
              <a:xfrm>
                <a:off x="-3780575" y="4333750"/>
                <a:ext cx="29857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37" extrusionOk="0">
                    <a:moveTo>
                      <a:pt x="100" y="0"/>
                    </a:moveTo>
                    <a:lnTo>
                      <a:pt x="0" y="267"/>
                    </a:lnTo>
                    <a:cubicBezTo>
                      <a:pt x="4003" y="1534"/>
                      <a:pt x="7973" y="3069"/>
                      <a:pt x="11809" y="4837"/>
                    </a:cubicBezTo>
                    <a:lnTo>
                      <a:pt x="11942" y="4570"/>
                    </a:lnTo>
                    <a:cubicBezTo>
                      <a:pt x="8106" y="2802"/>
                      <a:pt x="4103" y="1268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4"/>
              <p:cNvSpPr/>
              <p:nvPr/>
            </p:nvSpPr>
            <p:spPr>
              <a:xfrm>
                <a:off x="-3939025" y="4250350"/>
                <a:ext cx="1092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1902" extrusionOk="0">
                    <a:moveTo>
                      <a:pt x="101" y="0"/>
                    </a:moveTo>
                    <a:lnTo>
                      <a:pt x="1" y="267"/>
                    </a:lnTo>
                    <a:cubicBezTo>
                      <a:pt x="734" y="567"/>
                      <a:pt x="1435" y="834"/>
                      <a:pt x="2135" y="1101"/>
                    </a:cubicBezTo>
                    <a:cubicBezTo>
                      <a:pt x="2836" y="1368"/>
                      <a:pt x="3536" y="1601"/>
                      <a:pt x="4237" y="1902"/>
                    </a:cubicBezTo>
                    <a:lnTo>
                      <a:pt x="4370" y="1635"/>
                    </a:lnTo>
                    <a:cubicBezTo>
                      <a:pt x="3636" y="1335"/>
                      <a:pt x="2936" y="1068"/>
                      <a:pt x="2235" y="801"/>
                    </a:cubicBezTo>
                    <a:cubicBezTo>
                      <a:pt x="1535" y="534"/>
                      <a:pt x="834" y="267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4"/>
              <p:cNvSpPr/>
              <p:nvPr/>
            </p:nvSpPr>
            <p:spPr>
              <a:xfrm>
                <a:off x="-4035750" y="4436300"/>
                <a:ext cx="54790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21916" h="2670" extrusionOk="0">
                    <a:moveTo>
                      <a:pt x="0" y="1"/>
                    </a:moveTo>
                    <a:lnTo>
                      <a:pt x="0" y="268"/>
                    </a:lnTo>
                    <a:cubicBezTo>
                      <a:pt x="7305" y="701"/>
                      <a:pt x="14644" y="1502"/>
                      <a:pt x="21882" y="2670"/>
                    </a:cubicBezTo>
                    <a:lnTo>
                      <a:pt x="21916" y="2369"/>
                    </a:lnTo>
                    <a:cubicBezTo>
                      <a:pt x="14677" y="1235"/>
                      <a:pt x="7339" y="43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4"/>
              <p:cNvSpPr/>
              <p:nvPr/>
            </p:nvSpPr>
            <p:spPr>
              <a:xfrm>
                <a:off x="-3739725" y="4466325"/>
                <a:ext cx="1005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669" extrusionOk="0">
                    <a:moveTo>
                      <a:pt x="101" y="1"/>
                    </a:moveTo>
                    <a:lnTo>
                      <a:pt x="1" y="1669"/>
                    </a:lnTo>
                    <a:lnTo>
                      <a:pt x="301" y="16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4"/>
              <p:cNvSpPr/>
              <p:nvPr/>
            </p:nvSpPr>
            <p:spPr>
              <a:xfrm>
                <a:off x="-3780575" y="4475500"/>
                <a:ext cx="183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2" extrusionOk="0">
                    <a:moveTo>
                      <a:pt x="367" y="1"/>
                    </a:moveTo>
                    <a:cubicBezTo>
                      <a:pt x="167" y="1"/>
                      <a:pt x="0" y="134"/>
                      <a:pt x="0" y="334"/>
                    </a:cubicBezTo>
                    <a:cubicBezTo>
                      <a:pt x="0" y="534"/>
                      <a:pt x="167" y="701"/>
                      <a:pt x="367" y="701"/>
                    </a:cubicBezTo>
                    <a:cubicBezTo>
                      <a:pt x="567" y="701"/>
                      <a:pt x="734" y="534"/>
                      <a:pt x="734" y="334"/>
                    </a:cubicBezTo>
                    <a:cubicBezTo>
                      <a:pt x="734" y="134"/>
                      <a:pt x="567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74"/>
              <p:cNvSpPr/>
              <p:nvPr/>
            </p:nvSpPr>
            <p:spPr>
              <a:xfrm>
                <a:off x="-3828950" y="4470500"/>
                <a:ext cx="175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2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34"/>
                      <a:pt x="134" y="701"/>
                      <a:pt x="334" y="701"/>
                    </a:cubicBezTo>
                    <a:cubicBezTo>
                      <a:pt x="534" y="701"/>
                      <a:pt x="701" y="534"/>
                      <a:pt x="701" y="334"/>
                    </a:cubicBezTo>
                    <a:cubicBezTo>
                      <a:pt x="701" y="134"/>
                      <a:pt x="534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74"/>
              <p:cNvSpPr/>
              <p:nvPr/>
            </p:nvSpPr>
            <p:spPr>
              <a:xfrm>
                <a:off x="-3878150" y="4465500"/>
                <a:ext cx="183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1" extrusionOk="0">
                    <a:moveTo>
                      <a:pt x="368" y="0"/>
                    </a:moveTo>
                    <a:cubicBezTo>
                      <a:pt x="167" y="0"/>
                      <a:pt x="1" y="167"/>
                      <a:pt x="1" y="367"/>
                    </a:cubicBezTo>
                    <a:cubicBezTo>
                      <a:pt x="1" y="534"/>
                      <a:pt x="167" y="701"/>
                      <a:pt x="368" y="701"/>
                    </a:cubicBezTo>
                    <a:cubicBezTo>
                      <a:pt x="568" y="701"/>
                      <a:pt x="734" y="534"/>
                      <a:pt x="734" y="367"/>
                    </a:cubicBezTo>
                    <a:cubicBezTo>
                      <a:pt x="734" y="167"/>
                      <a:pt x="568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74"/>
              <p:cNvSpPr/>
              <p:nvPr/>
            </p:nvSpPr>
            <p:spPr>
              <a:xfrm>
                <a:off x="-3926525" y="4460500"/>
                <a:ext cx="175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1" extrusionOk="0">
                    <a:moveTo>
                      <a:pt x="334" y="0"/>
                    </a:moveTo>
                    <a:cubicBezTo>
                      <a:pt x="134" y="0"/>
                      <a:pt x="1" y="167"/>
                      <a:pt x="1" y="367"/>
                    </a:cubicBezTo>
                    <a:cubicBezTo>
                      <a:pt x="1" y="567"/>
                      <a:pt x="134" y="701"/>
                      <a:pt x="334" y="701"/>
                    </a:cubicBezTo>
                    <a:cubicBezTo>
                      <a:pt x="535" y="701"/>
                      <a:pt x="701" y="567"/>
                      <a:pt x="701" y="367"/>
                    </a:cubicBezTo>
                    <a:cubicBezTo>
                      <a:pt x="701" y="167"/>
                      <a:pt x="535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74"/>
              <p:cNvSpPr/>
              <p:nvPr/>
            </p:nvSpPr>
            <p:spPr>
              <a:xfrm>
                <a:off x="-3975725" y="4455500"/>
                <a:ext cx="175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35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cubicBezTo>
                      <a:pt x="1" y="567"/>
                      <a:pt x="168" y="734"/>
                      <a:pt x="368" y="734"/>
                    </a:cubicBezTo>
                    <a:cubicBezTo>
                      <a:pt x="568" y="734"/>
                      <a:pt x="701" y="567"/>
                      <a:pt x="701" y="367"/>
                    </a:cubicBezTo>
                    <a:cubicBezTo>
                      <a:pt x="701" y="167"/>
                      <a:pt x="568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74"/>
              <p:cNvSpPr/>
              <p:nvPr/>
            </p:nvSpPr>
            <p:spPr>
              <a:xfrm>
                <a:off x="-4253425" y="4693150"/>
                <a:ext cx="842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2610" extrusionOk="0">
                    <a:moveTo>
                      <a:pt x="1869" y="1"/>
                    </a:moveTo>
                    <a:cubicBezTo>
                      <a:pt x="1669" y="1"/>
                      <a:pt x="1435" y="1"/>
                      <a:pt x="668" y="6339"/>
                    </a:cubicBezTo>
                    <a:cubicBezTo>
                      <a:pt x="301" y="9408"/>
                      <a:pt x="1" y="12543"/>
                      <a:pt x="1" y="12577"/>
                    </a:cubicBezTo>
                    <a:lnTo>
                      <a:pt x="301" y="12610"/>
                    </a:lnTo>
                    <a:cubicBezTo>
                      <a:pt x="701" y="8374"/>
                      <a:pt x="1469" y="1702"/>
                      <a:pt x="1869" y="435"/>
                    </a:cubicBezTo>
                    <a:cubicBezTo>
                      <a:pt x="2202" y="1702"/>
                      <a:pt x="2770" y="8307"/>
                      <a:pt x="3070" y="12477"/>
                    </a:cubicBezTo>
                    <a:lnTo>
                      <a:pt x="3370" y="12443"/>
                    </a:lnTo>
                    <a:cubicBezTo>
                      <a:pt x="3370" y="12410"/>
                      <a:pt x="3136" y="9341"/>
                      <a:pt x="2870" y="6272"/>
                    </a:cubicBezTo>
                    <a:cubicBezTo>
                      <a:pt x="2303" y="1"/>
                      <a:pt x="2102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74"/>
              <p:cNvSpPr/>
              <p:nvPr/>
            </p:nvSpPr>
            <p:spPr>
              <a:xfrm>
                <a:off x="-4212550" y="4506350"/>
                <a:ext cx="7525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505" extrusionOk="0">
                    <a:moveTo>
                      <a:pt x="0" y="1"/>
                    </a:moveTo>
                    <a:lnTo>
                      <a:pt x="0" y="5505"/>
                    </a:lnTo>
                    <a:lnTo>
                      <a:pt x="301" y="5505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74"/>
              <p:cNvSpPr/>
              <p:nvPr/>
            </p:nvSpPr>
            <p:spPr>
              <a:xfrm>
                <a:off x="-4212550" y="4193650"/>
                <a:ext cx="7525" cy="2602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408" extrusionOk="0">
                    <a:moveTo>
                      <a:pt x="0" y="0"/>
                    </a:moveTo>
                    <a:lnTo>
                      <a:pt x="0" y="10407"/>
                    </a:lnTo>
                    <a:lnTo>
                      <a:pt x="301" y="10407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74"/>
              <p:cNvSpPr/>
              <p:nvPr/>
            </p:nvSpPr>
            <p:spPr>
              <a:xfrm>
                <a:off x="-4212550" y="3951800"/>
                <a:ext cx="752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7973" extrusionOk="0">
                    <a:moveTo>
                      <a:pt x="0" y="0"/>
                    </a:moveTo>
                    <a:lnTo>
                      <a:pt x="0" y="7973"/>
                    </a:lnTo>
                    <a:lnTo>
                      <a:pt x="301" y="797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74"/>
              <p:cNvSpPr/>
              <p:nvPr/>
            </p:nvSpPr>
            <p:spPr>
              <a:xfrm>
                <a:off x="-4212550" y="3770825"/>
                <a:ext cx="7525" cy="1609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301" y="6439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74"/>
              <p:cNvSpPr/>
              <p:nvPr/>
            </p:nvSpPr>
            <p:spPr>
              <a:xfrm>
                <a:off x="-4290950" y="3665750"/>
                <a:ext cx="41725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4638" extrusionOk="0">
                    <a:moveTo>
                      <a:pt x="1368" y="1"/>
                    </a:moveTo>
                    <a:lnTo>
                      <a:pt x="1" y="4571"/>
                    </a:lnTo>
                    <a:lnTo>
                      <a:pt x="301" y="4638"/>
                    </a:lnTo>
                    <a:lnTo>
                      <a:pt x="1669" y="101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74"/>
              <p:cNvSpPr/>
              <p:nvPr/>
            </p:nvSpPr>
            <p:spPr>
              <a:xfrm>
                <a:off x="-4297625" y="3796675"/>
                <a:ext cx="1170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9" extrusionOk="0">
                    <a:moveTo>
                      <a:pt x="201" y="1"/>
                    </a:moveTo>
                    <a:cubicBezTo>
                      <a:pt x="34" y="335"/>
                      <a:pt x="1" y="701"/>
                      <a:pt x="34" y="1068"/>
                    </a:cubicBezTo>
                    <a:lnTo>
                      <a:pt x="335" y="1035"/>
                    </a:lnTo>
                    <a:cubicBezTo>
                      <a:pt x="301" y="735"/>
                      <a:pt x="335" y="401"/>
                      <a:pt x="468" y="1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74"/>
              <p:cNvSpPr/>
              <p:nvPr/>
            </p:nvSpPr>
            <p:spPr>
              <a:xfrm>
                <a:off x="-4281775" y="4506350"/>
                <a:ext cx="66750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9341" extrusionOk="0">
                    <a:moveTo>
                      <a:pt x="301" y="1"/>
                    </a:moveTo>
                    <a:lnTo>
                      <a:pt x="1" y="34"/>
                    </a:lnTo>
                    <a:cubicBezTo>
                      <a:pt x="401" y="3470"/>
                      <a:pt x="1102" y="6172"/>
                      <a:pt x="2402" y="9341"/>
                    </a:cubicBezTo>
                    <a:lnTo>
                      <a:pt x="2669" y="9241"/>
                    </a:lnTo>
                    <a:cubicBezTo>
                      <a:pt x="1368" y="6072"/>
                      <a:pt x="668" y="3403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74"/>
              <p:cNvSpPr/>
              <p:nvPr/>
            </p:nvSpPr>
            <p:spPr>
              <a:xfrm>
                <a:off x="-4288450" y="4442975"/>
                <a:ext cx="83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69" extrusionOk="0">
                    <a:moveTo>
                      <a:pt x="34" y="1"/>
                    </a:moveTo>
                    <a:lnTo>
                      <a:pt x="1" y="1168"/>
                    </a:lnTo>
                    <a:lnTo>
                      <a:pt x="301" y="1168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74"/>
              <p:cNvSpPr/>
              <p:nvPr/>
            </p:nvSpPr>
            <p:spPr>
              <a:xfrm>
                <a:off x="-4498600" y="4906650"/>
                <a:ext cx="1459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2536" extrusionOk="0">
                    <a:moveTo>
                      <a:pt x="5738" y="0"/>
                    </a:moveTo>
                    <a:lnTo>
                      <a:pt x="1" y="2269"/>
                    </a:lnTo>
                    <a:lnTo>
                      <a:pt x="134" y="2536"/>
                    </a:lnTo>
                    <a:lnTo>
                      <a:pt x="5838" y="301"/>
                    </a:lnTo>
                    <a:lnTo>
                      <a:pt x="57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74"/>
              <p:cNvSpPr/>
              <p:nvPr/>
            </p:nvSpPr>
            <p:spPr>
              <a:xfrm>
                <a:off x="-4340150" y="4893300"/>
                <a:ext cx="2172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02" extrusionOk="0">
                    <a:moveTo>
                      <a:pt x="735" y="1"/>
                    </a:moveTo>
                    <a:lnTo>
                      <a:pt x="1" y="301"/>
                    </a:lnTo>
                    <a:lnTo>
                      <a:pt x="101" y="601"/>
                    </a:lnTo>
                    <a:lnTo>
                      <a:pt x="868" y="268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74"/>
              <p:cNvSpPr/>
              <p:nvPr/>
            </p:nvSpPr>
            <p:spPr>
              <a:xfrm>
                <a:off x="-4022425" y="4996725"/>
                <a:ext cx="776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668" extrusionOk="0">
                    <a:moveTo>
                      <a:pt x="34" y="0"/>
                    </a:moveTo>
                    <a:lnTo>
                      <a:pt x="1" y="300"/>
                    </a:lnTo>
                    <a:lnTo>
                      <a:pt x="3070" y="667"/>
                    </a:lnTo>
                    <a:lnTo>
                      <a:pt x="3103" y="4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1" name="Google Shape;3751;p74"/>
          <p:cNvGrpSpPr/>
          <p:nvPr/>
        </p:nvGrpSpPr>
        <p:grpSpPr>
          <a:xfrm>
            <a:off x="4710389" y="3293052"/>
            <a:ext cx="1062760" cy="1710398"/>
            <a:chOff x="-3202675" y="1652650"/>
            <a:chExt cx="975725" cy="1570325"/>
          </a:xfrm>
        </p:grpSpPr>
        <p:sp>
          <p:nvSpPr>
            <p:cNvPr id="3752" name="Google Shape;3752;p74"/>
            <p:cNvSpPr/>
            <p:nvPr/>
          </p:nvSpPr>
          <p:spPr>
            <a:xfrm>
              <a:off x="-2813225" y="1652650"/>
              <a:ext cx="198500" cy="1487750"/>
            </a:xfrm>
            <a:custGeom>
              <a:avLst/>
              <a:gdLst/>
              <a:ahLst/>
              <a:cxnLst/>
              <a:rect l="l" t="t" r="r" b="b"/>
              <a:pathLst>
                <a:path w="7940" h="59510" extrusionOk="0">
                  <a:moveTo>
                    <a:pt x="3970" y="334"/>
                  </a:moveTo>
                  <a:cubicBezTo>
                    <a:pt x="4237" y="601"/>
                    <a:pt x="5138" y="1702"/>
                    <a:pt x="5938" y="5871"/>
                  </a:cubicBezTo>
                  <a:cubicBezTo>
                    <a:pt x="6939" y="11075"/>
                    <a:pt x="7673" y="19982"/>
                    <a:pt x="6806" y="27220"/>
                  </a:cubicBezTo>
                  <a:cubicBezTo>
                    <a:pt x="6439" y="30122"/>
                    <a:pt x="6505" y="35359"/>
                    <a:pt x="6539" y="40897"/>
                  </a:cubicBezTo>
                  <a:cubicBezTo>
                    <a:pt x="6605" y="48735"/>
                    <a:pt x="6705" y="57608"/>
                    <a:pt x="5505" y="59210"/>
                  </a:cubicBezTo>
                  <a:lnTo>
                    <a:pt x="2436" y="59210"/>
                  </a:lnTo>
                  <a:cubicBezTo>
                    <a:pt x="1268" y="57608"/>
                    <a:pt x="1335" y="48735"/>
                    <a:pt x="1402" y="40897"/>
                  </a:cubicBezTo>
                  <a:cubicBezTo>
                    <a:pt x="1468" y="35359"/>
                    <a:pt x="1502" y="30122"/>
                    <a:pt x="1168" y="27220"/>
                  </a:cubicBezTo>
                  <a:cubicBezTo>
                    <a:pt x="301" y="19982"/>
                    <a:pt x="1001" y="11075"/>
                    <a:pt x="2035" y="5871"/>
                  </a:cubicBezTo>
                  <a:cubicBezTo>
                    <a:pt x="2836" y="1702"/>
                    <a:pt x="3703" y="601"/>
                    <a:pt x="3970" y="334"/>
                  </a:cubicBezTo>
                  <a:close/>
                  <a:moveTo>
                    <a:pt x="3937" y="1"/>
                  </a:moveTo>
                  <a:lnTo>
                    <a:pt x="3903" y="34"/>
                  </a:lnTo>
                  <a:cubicBezTo>
                    <a:pt x="3770" y="101"/>
                    <a:pt x="2703" y="901"/>
                    <a:pt x="1735" y="5805"/>
                  </a:cubicBezTo>
                  <a:cubicBezTo>
                    <a:pt x="701" y="11042"/>
                    <a:pt x="1" y="19982"/>
                    <a:pt x="868" y="27253"/>
                  </a:cubicBezTo>
                  <a:cubicBezTo>
                    <a:pt x="1202" y="30156"/>
                    <a:pt x="1168" y="35359"/>
                    <a:pt x="1101" y="40897"/>
                  </a:cubicBezTo>
                  <a:cubicBezTo>
                    <a:pt x="1035" y="49269"/>
                    <a:pt x="968" y="57942"/>
                    <a:pt x="2269" y="59476"/>
                  </a:cubicBezTo>
                  <a:lnTo>
                    <a:pt x="2302" y="59510"/>
                  </a:lnTo>
                  <a:lnTo>
                    <a:pt x="5638" y="59510"/>
                  </a:lnTo>
                  <a:lnTo>
                    <a:pt x="5705" y="59476"/>
                  </a:lnTo>
                  <a:cubicBezTo>
                    <a:pt x="7006" y="57942"/>
                    <a:pt x="6939" y="49269"/>
                    <a:pt x="6839" y="40897"/>
                  </a:cubicBezTo>
                  <a:cubicBezTo>
                    <a:pt x="6806" y="35359"/>
                    <a:pt x="6739" y="30156"/>
                    <a:pt x="7106" y="27253"/>
                  </a:cubicBezTo>
                  <a:cubicBezTo>
                    <a:pt x="7940" y="19982"/>
                    <a:pt x="7239" y="11042"/>
                    <a:pt x="6238" y="5805"/>
                  </a:cubicBezTo>
                  <a:cubicBezTo>
                    <a:pt x="5271" y="901"/>
                    <a:pt x="4170" y="101"/>
                    <a:pt x="4070" y="34"/>
                  </a:cubicBez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4"/>
            <p:cNvSpPr/>
            <p:nvPr/>
          </p:nvSpPr>
          <p:spPr>
            <a:xfrm>
              <a:off x="-2747350" y="2727600"/>
              <a:ext cx="77600" cy="409475"/>
            </a:xfrm>
            <a:custGeom>
              <a:avLst/>
              <a:gdLst/>
              <a:ahLst/>
              <a:cxnLst/>
              <a:rect l="l" t="t" r="r" b="b"/>
              <a:pathLst>
                <a:path w="3104" h="16379" extrusionOk="0">
                  <a:moveTo>
                    <a:pt x="1402" y="0"/>
                  </a:moveTo>
                  <a:cubicBezTo>
                    <a:pt x="1168" y="0"/>
                    <a:pt x="935" y="0"/>
                    <a:pt x="435" y="8239"/>
                  </a:cubicBezTo>
                  <a:cubicBezTo>
                    <a:pt x="168" y="12242"/>
                    <a:pt x="1" y="16312"/>
                    <a:pt x="1" y="16345"/>
                  </a:cubicBezTo>
                  <a:lnTo>
                    <a:pt x="268" y="16345"/>
                  </a:lnTo>
                  <a:cubicBezTo>
                    <a:pt x="535" y="10641"/>
                    <a:pt x="1035" y="2168"/>
                    <a:pt x="1402" y="500"/>
                  </a:cubicBezTo>
                  <a:cubicBezTo>
                    <a:pt x="1769" y="2168"/>
                    <a:pt x="2436" y="10641"/>
                    <a:pt x="2803" y="16378"/>
                  </a:cubicBezTo>
                  <a:lnTo>
                    <a:pt x="3103" y="16378"/>
                  </a:lnTo>
                  <a:cubicBezTo>
                    <a:pt x="3103" y="16312"/>
                    <a:pt x="2836" y="12275"/>
                    <a:pt x="2503" y="8239"/>
                  </a:cubicBezTo>
                  <a:cubicBezTo>
                    <a:pt x="1836" y="0"/>
                    <a:pt x="160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4"/>
            <p:cNvSpPr/>
            <p:nvPr/>
          </p:nvSpPr>
          <p:spPr>
            <a:xfrm>
              <a:off x="-2776525" y="1906375"/>
              <a:ext cx="127625" cy="361750"/>
            </a:xfrm>
            <a:custGeom>
              <a:avLst/>
              <a:gdLst/>
              <a:ahLst/>
              <a:cxnLst/>
              <a:rect l="l" t="t" r="r" b="b"/>
              <a:pathLst>
                <a:path w="5105" h="14470" extrusionOk="0">
                  <a:moveTo>
                    <a:pt x="2552" y="276"/>
                  </a:moveTo>
                  <a:cubicBezTo>
                    <a:pt x="2719" y="276"/>
                    <a:pt x="2886" y="359"/>
                    <a:pt x="3036" y="526"/>
                  </a:cubicBezTo>
                  <a:cubicBezTo>
                    <a:pt x="4737" y="2260"/>
                    <a:pt x="4437" y="12134"/>
                    <a:pt x="4404" y="13135"/>
                  </a:cubicBezTo>
                  <a:lnTo>
                    <a:pt x="2602" y="14136"/>
                  </a:lnTo>
                  <a:lnTo>
                    <a:pt x="601" y="13268"/>
                  </a:lnTo>
                  <a:cubicBezTo>
                    <a:pt x="567" y="12201"/>
                    <a:pt x="367" y="2260"/>
                    <a:pt x="2069" y="526"/>
                  </a:cubicBezTo>
                  <a:cubicBezTo>
                    <a:pt x="2219" y="359"/>
                    <a:pt x="2385" y="276"/>
                    <a:pt x="2552" y="276"/>
                  </a:cubicBezTo>
                  <a:close/>
                  <a:moveTo>
                    <a:pt x="2556" y="1"/>
                  </a:moveTo>
                  <a:cubicBezTo>
                    <a:pt x="2310" y="1"/>
                    <a:pt x="2069" y="109"/>
                    <a:pt x="1868" y="326"/>
                  </a:cubicBezTo>
                  <a:cubicBezTo>
                    <a:pt x="0" y="2260"/>
                    <a:pt x="301" y="12901"/>
                    <a:pt x="301" y="13368"/>
                  </a:cubicBezTo>
                  <a:lnTo>
                    <a:pt x="334" y="13468"/>
                  </a:lnTo>
                  <a:lnTo>
                    <a:pt x="2636" y="14469"/>
                  </a:lnTo>
                  <a:lnTo>
                    <a:pt x="4670" y="13335"/>
                  </a:lnTo>
                  <a:lnTo>
                    <a:pt x="4670" y="13235"/>
                  </a:lnTo>
                  <a:cubicBezTo>
                    <a:pt x="4704" y="12801"/>
                    <a:pt x="5104" y="2260"/>
                    <a:pt x="3269" y="326"/>
                  </a:cubicBezTo>
                  <a:cubicBezTo>
                    <a:pt x="3053" y="109"/>
                    <a:pt x="2802" y="1"/>
                    <a:pt x="2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4"/>
            <p:cNvSpPr/>
            <p:nvPr/>
          </p:nvSpPr>
          <p:spPr>
            <a:xfrm>
              <a:off x="-2769025" y="2138000"/>
              <a:ext cx="110100" cy="130125"/>
            </a:xfrm>
            <a:custGeom>
              <a:avLst/>
              <a:gdLst/>
              <a:ahLst/>
              <a:cxnLst/>
              <a:rect l="l" t="t" r="r" b="b"/>
              <a:pathLst>
                <a:path w="4404" h="5205" extrusionOk="0">
                  <a:moveTo>
                    <a:pt x="4104" y="568"/>
                  </a:moveTo>
                  <a:lnTo>
                    <a:pt x="4070" y="3870"/>
                  </a:lnTo>
                  <a:lnTo>
                    <a:pt x="2302" y="4871"/>
                  </a:lnTo>
                  <a:lnTo>
                    <a:pt x="301" y="4003"/>
                  </a:lnTo>
                  <a:lnTo>
                    <a:pt x="334" y="634"/>
                  </a:lnTo>
                  <a:cubicBezTo>
                    <a:pt x="701" y="768"/>
                    <a:pt x="1468" y="1035"/>
                    <a:pt x="2369" y="1035"/>
                  </a:cubicBezTo>
                  <a:cubicBezTo>
                    <a:pt x="3203" y="1035"/>
                    <a:pt x="3803" y="768"/>
                    <a:pt x="4104" y="568"/>
                  </a:cubicBezTo>
                  <a:close/>
                  <a:moveTo>
                    <a:pt x="4404" y="0"/>
                  </a:moveTo>
                  <a:lnTo>
                    <a:pt x="4170" y="201"/>
                  </a:lnTo>
                  <a:cubicBezTo>
                    <a:pt x="4170" y="201"/>
                    <a:pt x="3470" y="734"/>
                    <a:pt x="2369" y="734"/>
                  </a:cubicBezTo>
                  <a:cubicBezTo>
                    <a:pt x="1235" y="734"/>
                    <a:pt x="267" y="301"/>
                    <a:pt x="267" y="267"/>
                  </a:cubicBezTo>
                  <a:lnTo>
                    <a:pt x="34" y="167"/>
                  </a:lnTo>
                  <a:lnTo>
                    <a:pt x="1" y="4203"/>
                  </a:lnTo>
                  <a:lnTo>
                    <a:pt x="2336" y="5204"/>
                  </a:lnTo>
                  <a:lnTo>
                    <a:pt x="4370" y="4070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4"/>
            <p:cNvSpPr/>
            <p:nvPr/>
          </p:nvSpPr>
          <p:spPr>
            <a:xfrm>
              <a:off x="-2717325" y="2343150"/>
              <a:ext cx="7525" cy="184325"/>
            </a:xfrm>
            <a:custGeom>
              <a:avLst/>
              <a:gdLst/>
              <a:ahLst/>
              <a:cxnLst/>
              <a:rect l="l" t="t" r="r" b="b"/>
              <a:pathLst>
                <a:path w="301" h="7373" extrusionOk="0">
                  <a:moveTo>
                    <a:pt x="1" y="0"/>
                  </a:moveTo>
                  <a:lnTo>
                    <a:pt x="1" y="7372"/>
                  </a:lnTo>
                  <a:lnTo>
                    <a:pt x="301" y="73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4"/>
            <p:cNvSpPr/>
            <p:nvPr/>
          </p:nvSpPr>
          <p:spPr>
            <a:xfrm>
              <a:off x="-2717325" y="2214725"/>
              <a:ext cx="7525" cy="91750"/>
            </a:xfrm>
            <a:custGeom>
              <a:avLst/>
              <a:gdLst/>
              <a:ahLst/>
              <a:cxnLst/>
              <a:rect l="l" t="t" r="r" b="b"/>
              <a:pathLst>
                <a:path w="301" h="3670" extrusionOk="0">
                  <a:moveTo>
                    <a:pt x="1" y="0"/>
                  </a:moveTo>
                  <a:lnTo>
                    <a:pt x="1" y="3670"/>
                  </a:lnTo>
                  <a:lnTo>
                    <a:pt x="301" y="367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4"/>
            <p:cNvSpPr/>
            <p:nvPr/>
          </p:nvSpPr>
          <p:spPr>
            <a:xfrm>
              <a:off x="-2717325" y="1845300"/>
              <a:ext cx="7525" cy="64225"/>
            </a:xfrm>
            <a:custGeom>
              <a:avLst/>
              <a:gdLst/>
              <a:ahLst/>
              <a:cxnLst/>
              <a:rect l="l" t="t" r="r" b="b"/>
              <a:pathLst>
                <a:path w="301" h="2569" extrusionOk="0">
                  <a:moveTo>
                    <a:pt x="1" y="0"/>
                  </a:moveTo>
                  <a:lnTo>
                    <a:pt x="1" y="2569"/>
                  </a:lnTo>
                  <a:lnTo>
                    <a:pt x="301" y="256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4"/>
            <p:cNvSpPr/>
            <p:nvPr/>
          </p:nvSpPr>
          <p:spPr>
            <a:xfrm>
              <a:off x="-2717325" y="1656825"/>
              <a:ext cx="7525" cy="152625"/>
            </a:xfrm>
            <a:custGeom>
              <a:avLst/>
              <a:gdLst/>
              <a:ahLst/>
              <a:cxnLst/>
              <a:rect l="l" t="t" r="r" b="b"/>
              <a:pathLst>
                <a:path w="301" h="6105" extrusionOk="0">
                  <a:moveTo>
                    <a:pt x="1" y="0"/>
                  </a:moveTo>
                  <a:lnTo>
                    <a:pt x="1" y="6105"/>
                  </a:lnTo>
                  <a:lnTo>
                    <a:pt x="301" y="6105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4"/>
            <p:cNvSpPr/>
            <p:nvPr/>
          </p:nvSpPr>
          <p:spPr>
            <a:xfrm>
              <a:off x="-2909950" y="2163850"/>
              <a:ext cx="156800" cy="987400"/>
            </a:xfrm>
            <a:custGeom>
              <a:avLst/>
              <a:gdLst/>
              <a:ahLst/>
              <a:cxnLst/>
              <a:rect l="l" t="t" r="r" b="b"/>
              <a:pathLst>
                <a:path w="6272" h="39496" extrusionOk="0">
                  <a:moveTo>
                    <a:pt x="2269" y="1"/>
                  </a:moveTo>
                  <a:cubicBezTo>
                    <a:pt x="1535" y="1"/>
                    <a:pt x="901" y="568"/>
                    <a:pt x="801" y="1301"/>
                  </a:cubicBezTo>
                  <a:lnTo>
                    <a:pt x="0" y="8540"/>
                  </a:lnTo>
                  <a:lnTo>
                    <a:pt x="3703" y="39329"/>
                  </a:lnTo>
                  <a:lnTo>
                    <a:pt x="3736" y="39495"/>
                  </a:lnTo>
                  <a:lnTo>
                    <a:pt x="6271" y="39062"/>
                  </a:lnTo>
                  <a:lnTo>
                    <a:pt x="6238" y="38762"/>
                  </a:lnTo>
                  <a:lnTo>
                    <a:pt x="4003" y="39162"/>
                  </a:lnTo>
                  <a:lnTo>
                    <a:pt x="300" y="8540"/>
                  </a:lnTo>
                  <a:lnTo>
                    <a:pt x="1101" y="1335"/>
                  </a:lnTo>
                  <a:cubicBezTo>
                    <a:pt x="1168" y="734"/>
                    <a:pt x="1668" y="301"/>
                    <a:pt x="2269" y="301"/>
                  </a:cubicBezTo>
                  <a:lnTo>
                    <a:pt x="4337" y="301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4"/>
            <p:cNvSpPr/>
            <p:nvPr/>
          </p:nvSpPr>
          <p:spPr>
            <a:xfrm>
              <a:off x="-3060900" y="2810150"/>
              <a:ext cx="251050" cy="412825"/>
            </a:xfrm>
            <a:custGeom>
              <a:avLst/>
              <a:gdLst/>
              <a:ahLst/>
              <a:cxnLst/>
              <a:rect l="l" t="t" r="r" b="b"/>
              <a:pathLst>
                <a:path w="10042" h="16513" extrusionOk="0">
                  <a:moveTo>
                    <a:pt x="8240" y="668"/>
                  </a:moveTo>
                  <a:lnTo>
                    <a:pt x="9741" y="13377"/>
                  </a:lnTo>
                  <a:lnTo>
                    <a:pt x="1068" y="16145"/>
                  </a:lnTo>
                  <a:lnTo>
                    <a:pt x="568" y="15511"/>
                  </a:lnTo>
                  <a:lnTo>
                    <a:pt x="301" y="12176"/>
                  </a:lnTo>
                  <a:lnTo>
                    <a:pt x="5805" y="3336"/>
                  </a:lnTo>
                  <a:lnTo>
                    <a:pt x="8240" y="668"/>
                  </a:lnTo>
                  <a:close/>
                  <a:moveTo>
                    <a:pt x="8440" y="0"/>
                  </a:moveTo>
                  <a:lnTo>
                    <a:pt x="5571" y="3169"/>
                  </a:lnTo>
                  <a:lnTo>
                    <a:pt x="1" y="12109"/>
                  </a:lnTo>
                  <a:lnTo>
                    <a:pt x="301" y="15612"/>
                  </a:lnTo>
                  <a:lnTo>
                    <a:pt x="968" y="16512"/>
                  </a:lnTo>
                  <a:lnTo>
                    <a:pt x="10041" y="13577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4"/>
            <p:cNvSpPr/>
            <p:nvPr/>
          </p:nvSpPr>
          <p:spPr>
            <a:xfrm>
              <a:off x="-3202675" y="2392350"/>
              <a:ext cx="344450" cy="653000"/>
            </a:xfrm>
            <a:custGeom>
              <a:avLst/>
              <a:gdLst/>
              <a:ahLst/>
              <a:cxnLst/>
              <a:rect l="l" t="t" r="r" b="b"/>
              <a:pathLst>
                <a:path w="13778" h="26120" extrusionOk="0">
                  <a:moveTo>
                    <a:pt x="11809" y="434"/>
                  </a:moveTo>
                  <a:lnTo>
                    <a:pt x="13444" y="13577"/>
                  </a:lnTo>
                  <a:lnTo>
                    <a:pt x="4137" y="25552"/>
                  </a:lnTo>
                  <a:cubicBezTo>
                    <a:pt x="3988" y="25701"/>
                    <a:pt x="3812" y="25824"/>
                    <a:pt x="3585" y="25824"/>
                  </a:cubicBezTo>
                  <a:cubicBezTo>
                    <a:pt x="3558" y="25824"/>
                    <a:pt x="3531" y="25822"/>
                    <a:pt x="3503" y="25819"/>
                  </a:cubicBezTo>
                  <a:cubicBezTo>
                    <a:pt x="3270" y="25819"/>
                    <a:pt x="3036" y="25719"/>
                    <a:pt x="2903" y="25519"/>
                  </a:cubicBezTo>
                  <a:lnTo>
                    <a:pt x="535" y="22083"/>
                  </a:lnTo>
                  <a:cubicBezTo>
                    <a:pt x="334" y="21816"/>
                    <a:pt x="334" y="21416"/>
                    <a:pt x="468" y="21116"/>
                  </a:cubicBezTo>
                  <a:lnTo>
                    <a:pt x="9708" y="4037"/>
                  </a:lnTo>
                  <a:lnTo>
                    <a:pt x="9908" y="1935"/>
                  </a:lnTo>
                  <a:cubicBezTo>
                    <a:pt x="9941" y="1502"/>
                    <a:pt x="10242" y="1135"/>
                    <a:pt x="10642" y="934"/>
                  </a:cubicBezTo>
                  <a:lnTo>
                    <a:pt x="11809" y="434"/>
                  </a:lnTo>
                  <a:close/>
                  <a:moveTo>
                    <a:pt x="12043" y="0"/>
                  </a:moveTo>
                  <a:lnTo>
                    <a:pt x="10542" y="668"/>
                  </a:lnTo>
                  <a:cubicBezTo>
                    <a:pt x="10008" y="901"/>
                    <a:pt x="9674" y="1368"/>
                    <a:pt x="9641" y="1902"/>
                  </a:cubicBezTo>
                  <a:lnTo>
                    <a:pt x="9441" y="3937"/>
                  </a:lnTo>
                  <a:lnTo>
                    <a:pt x="234" y="20982"/>
                  </a:lnTo>
                  <a:cubicBezTo>
                    <a:pt x="1" y="21382"/>
                    <a:pt x="34" y="21883"/>
                    <a:pt x="301" y="22250"/>
                  </a:cubicBezTo>
                  <a:lnTo>
                    <a:pt x="2669" y="25685"/>
                  </a:lnTo>
                  <a:cubicBezTo>
                    <a:pt x="2870" y="25952"/>
                    <a:pt x="3170" y="26119"/>
                    <a:pt x="3503" y="26119"/>
                  </a:cubicBezTo>
                  <a:lnTo>
                    <a:pt x="3537" y="26119"/>
                  </a:lnTo>
                  <a:cubicBezTo>
                    <a:pt x="3870" y="26119"/>
                    <a:pt x="4171" y="25986"/>
                    <a:pt x="4371" y="25719"/>
                  </a:cubicBezTo>
                  <a:lnTo>
                    <a:pt x="13744" y="13710"/>
                  </a:lnTo>
                  <a:lnTo>
                    <a:pt x="13777" y="13677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4"/>
            <p:cNvSpPr/>
            <p:nvPr/>
          </p:nvSpPr>
          <p:spPr>
            <a:xfrm>
              <a:off x="-2899125" y="2303125"/>
              <a:ext cx="108450" cy="7525"/>
            </a:xfrm>
            <a:custGeom>
              <a:avLst/>
              <a:gdLst/>
              <a:ahLst/>
              <a:cxnLst/>
              <a:rect l="l" t="t" r="r" b="b"/>
              <a:pathLst>
                <a:path w="433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4337" y="3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4"/>
            <p:cNvSpPr/>
            <p:nvPr/>
          </p:nvSpPr>
          <p:spPr>
            <a:xfrm>
              <a:off x="-2854925" y="2303950"/>
              <a:ext cx="72575" cy="840625"/>
            </a:xfrm>
            <a:custGeom>
              <a:avLst/>
              <a:gdLst/>
              <a:ahLst/>
              <a:cxnLst/>
              <a:rect l="l" t="t" r="r" b="b"/>
              <a:pathLst>
                <a:path w="2903" h="33625" extrusionOk="0">
                  <a:moveTo>
                    <a:pt x="2403" y="1"/>
                  </a:moveTo>
                  <a:lnTo>
                    <a:pt x="1" y="2569"/>
                  </a:lnTo>
                  <a:lnTo>
                    <a:pt x="2603" y="33625"/>
                  </a:lnTo>
                  <a:lnTo>
                    <a:pt x="2903" y="33591"/>
                  </a:lnTo>
                  <a:lnTo>
                    <a:pt x="334" y="2669"/>
                  </a:lnTo>
                  <a:lnTo>
                    <a:pt x="2603" y="201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4"/>
            <p:cNvSpPr/>
            <p:nvPr/>
          </p:nvSpPr>
          <p:spPr>
            <a:xfrm>
              <a:off x="-2853250" y="2307275"/>
              <a:ext cx="65075" cy="114275"/>
            </a:xfrm>
            <a:custGeom>
              <a:avLst/>
              <a:gdLst/>
              <a:ahLst/>
              <a:cxnLst/>
              <a:rect l="l" t="t" r="r" b="b"/>
              <a:pathLst>
                <a:path w="2603" h="4571" extrusionOk="0">
                  <a:moveTo>
                    <a:pt x="2336" y="1"/>
                  </a:moveTo>
                  <a:lnTo>
                    <a:pt x="1935" y="4071"/>
                  </a:lnTo>
                  <a:cubicBezTo>
                    <a:pt x="1935" y="4171"/>
                    <a:pt x="1835" y="4237"/>
                    <a:pt x="1768" y="4271"/>
                  </a:cubicBezTo>
                  <a:cubicBezTo>
                    <a:pt x="1702" y="4271"/>
                    <a:pt x="1602" y="4271"/>
                    <a:pt x="1502" y="4171"/>
                  </a:cubicBezTo>
                  <a:lnTo>
                    <a:pt x="234" y="2403"/>
                  </a:lnTo>
                  <a:lnTo>
                    <a:pt x="1" y="2569"/>
                  </a:lnTo>
                  <a:lnTo>
                    <a:pt x="1268" y="4337"/>
                  </a:lnTo>
                  <a:cubicBezTo>
                    <a:pt x="1368" y="4504"/>
                    <a:pt x="1535" y="4571"/>
                    <a:pt x="1702" y="4571"/>
                  </a:cubicBezTo>
                  <a:cubicBezTo>
                    <a:pt x="1735" y="4571"/>
                    <a:pt x="1802" y="4571"/>
                    <a:pt x="1835" y="4538"/>
                  </a:cubicBezTo>
                  <a:cubicBezTo>
                    <a:pt x="2069" y="4504"/>
                    <a:pt x="2202" y="4304"/>
                    <a:pt x="2235" y="4071"/>
                  </a:cubicBezTo>
                  <a:lnTo>
                    <a:pt x="2602" y="34"/>
                  </a:lnTo>
                  <a:lnTo>
                    <a:pt x="2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4"/>
            <p:cNvSpPr/>
            <p:nvPr/>
          </p:nvSpPr>
          <p:spPr>
            <a:xfrm>
              <a:off x="-3139275" y="2684225"/>
              <a:ext cx="273550" cy="343600"/>
            </a:xfrm>
            <a:custGeom>
              <a:avLst/>
              <a:gdLst/>
              <a:ahLst/>
              <a:cxnLst/>
              <a:rect l="l" t="t" r="r" b="b"/>
              <a:pathLst>
                <a:path w="10942" h="13744" extrusionOk="0">
                  <a:moveTo>
                    <a:pt x="10708" y="0"/>
                  </a:moveTo>
                  <a:lnTo>
                    <a:pt x="0" y="13577"/>
                  </a:lnTo>
                  <a:lnTo>
                    <a:pt x="234" y="13744"/>
                  </a:lnTo>
                  <a:lnTo>
                    <a:pt x="10941" y="167"/>
                  </a:lnTo>
                  <a:lnTo>
                    <a:pt x="10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4"/>
            <p:cNvSpPr/>
            <p:nvPr/>
          </p:nvSpPr>
          <p:spPr>
            <a:xfrm>
              <a:off x="-3150125" y="2866025"/>
              <a:ext cx="73400" cy="74250"/>
            </a:xfrm>
            <a:custGeom>
              <a:avLst/>
              <a:gdLst/>
              <a:ahLst/>
              <a:cxnLst/>
              <a:rect l="l" t="t" r="r" b="b"/>
              <a:pathLst>
                <a:path w="2936" h="2970" extrusionOk="0">
                  <a:moveTo>
                    <a:pt x="1468" y="301"/>
                  </a:moveTo>
                  <a:cubicBezTo>
                    <a:pt x="2135" y="301"/>
                    <a:pt x="2669" y="834"/>
                    <a:pt x="2669" y="1501"/>
                  </a:cubicBezTo>
                  <a:cubicBezTo>
                    <a:pt x="2669" y="2135"/>
                    <a:pt x="2135" y="2669"/>
                    <a:pt x="1468" y="2669"/>
                  </a:cubicBezTo>
                  <a:cubicBezTo>
                    <a:pt x="801" y="2669"/>
                    <a:pt x="267" y="2135"/>
                    <a:pt x="267" y="1501"/>
                  </a:cubicBezTo>
                  <a:cubicBezTo>
                    <a:pt x="267" y="834"/>
                    <a:pt x="801" y="301"/>
                    <a:pt x="1468" y="301"/>
                  </a:cubicBezTo>
                  <a:close/>
                  <a:moveTo>
                    <a:pt x="1468" y="0"/>
                  </a:moveTo>
                  <a:cubicBezTo>
                    <a:pt x="634" y="0"/>
                    <a:pt x="0" y="667"/>
                    <a:pt x="0" y="1501"/>
                  </a:cubicBezTo>
                  <a:cubicBezTo>
                    <a:pt x="0" y="2302"/>
                    <a:pt x="634" y="2969"/>
                    <a:pt x="1468" y="2969"/>
                  </a:cubicBezTo>
                  <a:cubicBezTo>
                    <a:pt x="2269" y="2969"/>
                    <a:pt x="2936" y="2302"/>
                    <a:pt x="2936" y="1501"/>
                  </a:cubicBezTo>
                  <a:cubicBezTo>
                    <a:pt x="2936" y="667"/>
                    <a:pt x="2269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4"/>
            <p:cNvSpPr/>
            <p:nvPr/>
          </p:nvSpPr>
          <p:spPr>
            <a:xfrm>
              <a:off x="-3055050" y="2830150"/>
              <a:ext cx="32550" cy="31725"/>
            </a:xfrm>
            <a:custGeom>
              <a:avLst/>
              <a:gdLst/>
              <a:ahLst/>
              <a:cxnLst/>
              <a:rect l="l" t="t" r="r" b="b"/>
              <a:pathLst>
                <a:path w="1302" h="1269" extrusionOk="0">
                  <a:moveTo>
                    <a:pt x="667" y="301"/>
                  </a:moveTo>
                  <a:cubicBezTo>
                    <a:pt x="834" y="301"/>
                    <a:pt x="1001" y="435"/>
                    <a:pt x="1001" y="635"/>
                  </a:cubicBezTo>
                  <a:cubicBezTo>
                    <a:pt x="1001" y="835"/>
                    <a:pt x="834" y="1002"/>
                    <a:pt x="667" y="1002"/>
                  </a:cubicBezTo>
                  <a:cubicBezTo>
                    <a:pt x="467" y="1002"/>
                    <a:pt x="300" y="835"/>
                    <a:pt x="300" y="635"/>
                  </a:cubicBezTo>
                  <a:cubicBezTo>
                    <a:pt x="300" y="435"/>
                    <a:pt x="467" y="301"/>
                    <a:pt x="667" y="301"/>
                  </a:cubicBezTo>
                  <a:close/>
                  <a:moveTo>
                    <a:pt x="667" y="1"/>
                  </a:moveTo>
                  <a:cubicBezTo>
                    <a:pt x="300" y="1"/>
                    <a:pt x="0" y="301"/>
                    <a:pt x="0" y="635"/>
                  </a:cubicBezTo>
                  <a:cubicBezTo>
                    <a:pt x="0" y="1002"/>
                    <a:pt x="300" y="1269"/>
                    <a:pt x="667" y="1269"/>
                  </a:cubicBezTo>
                  <a:cubicBezTo>
                    <a:pt x="1001" y="1269"/>
                    <a:pt x="1301" y="1002"/>
                    <a:pt x="1301" y="635"/>
                  </a:cubicBezTo>
                  <a:cubicBezTo>
                    <a:pt x="1301" y="301"/>
                    <a:pt x="1001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4"/>
            <p:cNvSpPr/>
            <p:nvPr/>
          </p:nvSpPr>
          <p:spPr>
            <a:xfrm>
              <a:off x="-3020875" y="2786800"/>
              <a:ext cx="31725" cy="31700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635" y="267"/>
                  </a:moveTo>
                  <a:cubicBezTo>
                    <a:pt x="835" y="267"/>
                    <a:pt x="1001" y="434"/>
                    <a:pt x="1001" y="634"/>
                  </a:cubicBezTo>
                  <a:cubicBezTo>
                    <a:pt x="1001" y="801"/>
                    <a:pt x="835" y="968"/>
                    <a:pt x="635" y="968"/>
                  </a:cubicBezTo>
                  <a:cubicBezTo>
                    <a:pt x="468" y="968"/>
                    <a:pt x="301" y="801"/>
                    <a:pt x="301" y="634"/>
                  </a:cubicBezTo>
                  <a:cubicBezTo>
                    <a:pt x="301" y="434"/>
                    <a:pt x="4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301" y="0"/>
                    <a:pt x="1" y="267"/>
                    <a:pt x="1" y="634"/>
                  </a:cubicBezTo>
                  <a:cubicBezTo>
                    <a:pt x="1" y="968"/>
                    <a:pt x="301" y="1268"/>
                    <a:pt x="635" y="1268"/>
                  </a:cubicBezTo>
                  <a:cubicBezTo>
                    <a:pt x="1001" y="1268"/>
                    <a:pt x="1268" y="968"/>
                    <a:pt x="1268" y="634"/>
                  </a:cubicBezTo>
                  <a:cubicBezTo>
                    <a:pt x="1268" y="267"/>
                    <a:pt x="1001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4"/>
            <p:cNvSpPr/>
            <p:nvPr/>
          </p:nvSpPr>
          <p:spPr>
            <a:xfrm>
              <a:off x="-2986675" y="2742600"/>
              <a:ext cx="31700" cy="31725"/>
            </a:xfrm>
            <a:custGeom>
              <a:avLst/>
              <a:gdLst/>
              <a:ahLst/>
              <a:cxnLst/>
              <a:rect l="l" t="t" r="r" b="b"/>
              <a:pathLst>
                <a:path w="1268" h="1269" extrusionOk="0">
                  <a:moveTo>
                    <a:pt x="634" y="301"/>
                  </a:moveTo>
                  <a:cubicBezTo>
                    <a:pt x="834" y="301"/>
                    <a:pt x="968" y="434"/>
                    <a:pt x="968" y="634"/>
                  </a:cubicBezTo>
                  <a:cubicBezTo>
                    <a:pt x="968" y="834"/>
                    <a:pt x="834" y="1001"/>
                    <a:pt x="634" y="1001"/>
                  </a:cubicBezTo>
                  <a:cubicBezTo>
                    <a:pt x="434" y="1001"/>
                    <a:pt x="301" y="834"/>
                    <a:pt x="301" y="634"/>
                  </a:cubicBezTo>
                  <a:cubicBezTo>
                    <a:pt x="301" y="434"/>
                    <a:pt x="434" y="301"/>
                    <a:pt x="634" y="301"/>
                  </a:cubicBezTo>
                  <a:close/>
                  <a:moveTo>
                    <a:pt x="634" y="0"/>
                  </a:moveTo>
                  <a:cubicBezTo>
                    <a:pt x="267" y="0"/>
                    <a:pt x="0" y="301"/>
                    <a:pt x="0" y="634"/>
                  </a:cubicBezTo>
                  <a:cubicBezTo>
                    <a:pt x="0" y="1001"/>
                    <a:pt x="267" y="1268"/>
                    <a:pt x="634" y="1268"/>
                  </a:cubicBezTo>
                  <a:cubicBezTo>
                    <a:pt x="1001" y="1268"/>
                    <a:pt x="1268" y="1001"/>
                    <a:pt x="1268" y="634"/>
                  </a:cubicBezTo>
                  <a:cubicBezTo>
                    <a:pt x="1268" y="301"/>
                    <a:pt x="968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4"/>
            <p:cNvSpPr/>
            <p:nvPr/>
          </p:nvSpPr>
          <p:spPr>
            <a:xfrm>
              <a:off x="-2952475" y="2698400"/>
              <a:ext cx="31700" cy="32550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634" y="301"/>
                  </a:moveTo>
                  <a:cubicBezTo>
                    <a:pt x="801" y="301"/>
                    <a:pt x="967" y="468"/>
                    <a:pt x="967" y="668"/>
                  </a:cubicBezTo>
                  <a:cubicBezTo>
                    <a:pt x="967" y="834"/>
                    <a:pt x="801" y="1001"/>
                    <a:pt x="634" y="1001"/>
                  </a:cubicBezTo>
                  <a:cubicBezTo>
                    <a:pt x="434" y="1001"/>
                    <a:pt x="267" y="834"/>
                    <a:pt x="267" y="668"/>
                  </a:cubicBezTo>
                  <a:cubicBezTo>
                    <a:pt x="267" y="468"/>
                    <a:pt x="434" y="301"/>
                    <a:pt x="634" y="301"/>
                  </a:cubicBezTo>
                  <a:close/>
                  <a:moveTo>
                    <a:pt x="634" y="1"/>
                  </a:moveTo>
                  <a:cubicBezTo>
                    <a:pt x="267" y="1"/>
                    <a:pt x="0" y="301"/>
                    <a:pt x="0" y="668"/>
                  </a:cubicBezTo>
                  <a:cubicBezTo>
                    <a:pt x="0" y="1001"/>
                    <a:pt x="267" y="1301"/>
                    <a:pt x="634" y="1301"/>
                  </a:cubicBezTo>
                  <a:cubicBezTo>
                    <a:pt x="967" y="1301"/>
                    <a:pt x="1268" y="1001"/>
                    <a:pt x="1268" y="668"/>
                  </a:cubicBezTo>
                  <a:cubicBezTo>
                    <a:pt x="1268" y="301"/>
                    <a:pt x="967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4"/>
            <p:cNvSpPr/>
            <p:nvPr/>
          </p:nvSpPr>
          <p:spPr>
            <a:xfrm>
              <a:off x="-2919125" y="2655025"/>
              <a:ext cx="31700" cy="31725"/>
            </a:xfrm>
            <a:custGeom>
              <a:avLst/>
              <a:gdLst/>
              <a:ahLst/>
              <a:cxnLst/>
              <a:rect l="l" t="t" r="r" b="b"/>
              <a:pathLst>
                <a:path w="1268" h="1269" extrusionOk="0">
                  <a:moveTo>
                    <a:pt x="634" y="301"/>
                  </a:moveTo>
                  <a:cubicBezTo>
                    <a:pt x="834" y="301"/>
                    <a:pt x="1001" y="435"/>
                    <a:pt x="1001" y="635"/>
                  </a:cubicBezTo>
                  <a:cubicBezTo>
                    <a:pt x="1001" y="835"/>
                    <a:pt x="834" y="1002"/>
                    <a:pt x="634" y="1002"/>
                  </a:cubicBezTo>
                  <a:cubicBezTo>
                    <a:pt x="467" y="1002"/>
                    <a:pt x="301" y="835"/>
                    <a:pt x="301" y="635"/>
                  </a:cubicBezTo>
                  <a:cubicBezTo>
                    <a:pt x="301" y="435"/>
                    <a:pt x="467" y="301"/>
                    <a:pt x="634" y="301"/>
                  </a:cubicBezTo>
                  <a:close/>
                  <a:moveTo>
                    <a:pt x="634" y="1"/>
                  </a:moveTo>
                  <a:cubicBezTo>
                    <a:pt x="301" y="1"/>
                    <a:pt x="0" y="301"/>
                    <a:pt x="0" y="635"/>
                  </a:cubicBezTo>
                  <a:cubicBezTo>
                    <a:pt x="0" y="1002"/>
                    <a:pt x="301" y="1269"/>
                    <a:pt x="634" y="1269"/>
                  </a:cubicBezTo>
                  <a:cubicBezTo>
                    <a:pt x="1001" y="1269"/>
                    <a:pt x="1268" y="1002"/>
                    <a:pt x="1268" y="635"/>
                  </a:cubicBezTo>
                  <a:cubicBezTo>
                    <a:pt x="1268" y="301"/>
                    <a:pt x="1001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4"/>
            <p:cNvSpPr/>
            <p:nvPr/>
          </p:nvSpPr>
          <p:spPr>
            <a:xfrm>
              <a:off x="-3057550" y="2903550"/>
              <a:ext cx="220175" cy="216850"/>
            </a:xfrm>
            <a:custGeom>
              <a:avLst/>
              <a:gdLst/>
              <a:ahLst/>
              <a:cxnLst/>
              <a:rect l="l" t="t" r="r" b="b"/>
              <a:pathLst>
                <a:path w="8807" h="8674" extrusionOk="0">
                  <a:moveTo>
                    <a:pt x="8573" y="0"/>
                  </a:moveTo>
                  <a:lnTo>
                    <a:pt x="1034" y="8373"/>
                  </a:lnTo>
                  <a:lnTo>
                    <a:pt x="33" y="8240"/>
                  </a:lnTo>
                  <a:lnTo>
                    <a:pt x="0" y="8540"/>
                  </a:lnTo>
                  <a:lnTo>
                    <a:pt x="1134" y="8673"/>
                  </a:lnTo>
                  <a:lnTo>
                    <a:pt x="8806" y="20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4"/>
            <p:cNvSpPr/>
            <p:nvPr/>
          </p:nvSpPr>
          <p:spPr>
            <a:xfrm>
              <a:off x="-2980000" y="3057825"/>
              <a:ext cx="69225" cy="111775"/>
            </a:xfrm>
            <a:custGeom>
              <a:avLst/>
              <a:gdLst/>
              <a:ahLst/>
              <a:cxnLst/>
              <a:rect l="l" t="t" r="r" b="b"/>
              <a:pathLst>
                <a:path w="2769" h="4471" extrusionOk="0">
                  <a:moveTo>
                    <a:pt x="267" y="0"/>
                  </a:moveTo>
                  <a:lnTo>
                    <a:pt x="0" y="134"/>
                  </a:lnTo>
                  <a:lnTo>
                    <a:pt x="2535" y="4470"/>
                  </a:lnTo>
                  <a:lnTo>
                    <a:pt x="2769" y="430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4"/>
            <p:cNvSpPr/>
            <p:nvPr/>
          </p:nvSpPr>
          <p:spPr>
            <a:xfrm>
              <a:off x="-3055900" y="3141225"/>
              <a:ext cx="241025" cy="81750"/>
            </a:xfrm>
            <a:custGeom>
              <a:avLst/>
              <a:gdLst/>
              <a:ahLst/>
              <a:cxnLst/>
              <a:rect l="l" t="t" r="r" b="b"/>
              <a:pathLst>
                <a:path w="9641" h="3270" extrusionOk="0">
                  <a:moveTo>
                    <a:pt x="6605" y="1001"/>
                  </a:moveTo>
                  <a:lnTo>
                    <a:pt x="868" y="2902"/>
                  </a:lnTo>
                  <a:lnTo>
                    <a:pt x="501" y="2402"/>
                  </a:lnTo>
                  <a:lnTo>
                    <a:pt x="6605" y="1001"/>
                  </a:lnTo>
                  <a:close/>
                  <a:moveTo>
                    <a:pt x="9541" y="0"/>
                  </a:moveTo>
                  <a:lnTo>
                    <a:pt x="1" y="2235"/>
                  </a:lnTo>
                  <a:lnTo>
                    <a:pt x="768" y="3269"/>
                  </a:lnTo>
                  <a:lnTo>
                    <a:pt x="9641" y="267"/>
                  </a:lnTo>
                  <a:lnTo>
                    <a:pt x="9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4"/>
            <p:cNvSpPr/>
            <p:nvPr/>
          </p:nvSpPr>
          <p:spPr>
            <a:xfrm>
              <a:off x="-3135125" y="2489075"/>
              <a:ext cx="208525" cy="326925"/>
            </a:xfrm>
            <a:custGeom>
              <a:avLst/>
              <a:gdLst/>
              <a:ahLst/>
              <a:cxnLst/>
              <a:rect l="l" t="t" r="r" b="b"/>
              <a:pathLst>
                <a:path w="8341" h="13077" extrusionOk="0">
                  <a:moveTo>
                    <a:pt x="7006" y="1"/>
                  </a:moveTo>
                  <a:lnTo>
                    <a:pt x="6772" y="201"/>
                  </a:lnTo>
                  <a:lnTo>
                    <a:pt x="7973" y="1669"/>
                  </a:lnTo>
                  <a:lnTo>
                    <a:pt x="1335" y="12777"/>
                  </a:lnTo>
                  <a:lnTo>
                    <a:pt x="34" y="12610"/>
                  </a:lnTo>
                  <a:lnTo>
                    <a:pt x="1" y="12910"/>
                  </a:lnTo>
                  <a:lnTo>
                    <a:pt x="1502" y="13077"/>
                  </a:lnTo>
                  <a:lnTo>
                    <a:pt x="8340" y="1635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4"/>
            <p:cNvSpPr/>
            <p:nvPr/>
          </p:nvSpPr>
          <p:spPr>
            <a:xfrm>
              <a:off x="-2933300" y="2527450"/>
              <a:ext cx="53400" cy="52550"/>
            </a:xfrm>
            <a:custGeom>
              <a:avLst/>
              <a:gdLst/>
              <a:ahLst/>
              <a:cxnLst/>
              <a:rect l="l" t="t" r="r" b="b"/>
              <a:pathLst>
                <a:path w="2136" h="2102" extrusionOk="0">
                  <a:moveTo>
                    <a:pt x="200" y="0"/>
                  </a:moveTo>
                  <a:lnTo>
                    <a:pt x="0" y="200"/>
                  </a:lnTo>
                  <a:lnTo>
                    <a:pt x="1935" y="2102"/>
                  </a:lnTo>
                  <a:lnTo>
                    <a:pt x="2135" y="1868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4"/>
            <p:cNvSpPr/>
            <p:nvPr/>
          </p:nvSpPr>
          <p:spPr>
            <a:xfrm>
              <a:off x="-2675625" y="2163850"/>
              <a:ext cx="156800" cy="987400"/>
            </a:xfrm>
            <a:custGeom>
              <a:avLst/>
              <a:gdLst/>
              <a:ahLst/>
              <a:cxnLst/>
              <a:rect l="l" t="t" r="r" b="b"/>
              <a:pathLst>
                <a:path w="6272" h="39496" extrusionOk="0">
                  <a:moveTo>
                    <a:pt x="1935" y="1"/>
                  </a:moveTo>
                  <a:lnTo>
                    <a:pt x="1935" y="301"/>
                  </a:lnTo>
                  <a:lnTo>
                    <a:pt x="3970" y="301"/>
                  </a:lnTo>
                  <a:cubicBezTo>
                    <a:pt x="4571" y="301"/>
                    <a:pt x="5104" y="734"/>
                    <a:pt x="5171" y="1335"/>
                  </a:cubicBezTo>
                  <a:lnTo>
                    <a:pt x="5972" y="8573"/>
                  </a:lnTo>
                  <a:lnTo>
                    <a:pt x="2269" y="39162"/>
                  </a:lnTo>
                  <a:lnTo>
                    <a:pt x="34" y="38762"/>
                  </a:lnTo>
                  <a:lnTo>
                    <a:pt x="1" y="39062"/>
                  </a:lnTo>
                  <a:lnTo>
                    <a:pt x="2536" y="39495"/>
                  </a:lnTo>
                  <a:lnTo>
                    <a:pt x="6272" y="8573"/>
                  </a:lnTo>
                  <a:lnTo>
                    <a:pt x="5438" y="1301"/>
                  </a:lnTo>
                  <a:cubicBezTo>
                    <a:pt x="5371" y="568"/>
                    <a:pt x="4737" y="1"/>
                    <a:pt x="3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4"/>
            <p:cNvSpPr/>
            <p:nvPr/>
          </p:nvSpPr>
          <p:spPr>
            <a:xfrm>
              <a:off x="-2619750" y="2810150"/>
              <a:ext cx="251050" cy="412825"/>
            </a:xfrm>
            <a:custGeom>
              <a:avLst/>
              <a:gdLst/>
              <a:ahLst/>
              <a:cxnLst/>
              <a:rect l="l" t="t" r="r" b="b"/>
              <a:pathLst>
                <a:path w="10042" h="16513" extrusionOk="0">
                  <a:moveTo>
                    <a:pt x="1835" y="668"/>
                  </a:moveTo>
                  <a:lnTo>
                    <a:pt x="4237" y="3336"/>
                  </a:lnTo>
                  <a:lnTo>
                    <a:pt x="9741" y="12176"/>
                  </a:lnTo>
                  <a:lnTo>
                    <a:pt x="9474" y="15511"/>
                  </a:lnTo>
                  <a:lnTo>
                    <a:pt x="8974" y="16179"/>
                  </a:lnTo>
                  <a:lnTo>
                    <a:pt x="334" y="13377"/>
                  </a:lnTo>
                  <a:lnTo>
                    <a:pt x="1835" y="668"/>
                  </a:lnTo>
                  <a:close/>
                  <a:moveTo>
                    <a:pt x="1602" y="0"/>
                  </a:moveTo>
                  <a:lnTo>
                    <a:pt x="1" y="13577"/>
                  </a:lnTo>
                  <a:lnTo>
                    <a:pt x="9107" y="16512"/>
                  </a:lnTo>
                  <a:lnTo>
                    <a:pt x="9741" y="15612"/>
                  </a:lnTo>
                  <a:lnTo>
                    <a:pt x="10041" y="12109"/>
                  </a:lnTo>
                  <a:lnTo>
                    <a:pt x="4470" y="313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4"/>
            <p:cNvSpPr/>
            <p:nvPr/>
          </p:nvSpPr>
          <p:spPr>
            <a:xfrm>
              <a:off x="-2570550" y="2392350"/>
              <a:ext cx="343600" cy="653000"/>
            </a:xfrm>
            <a:custGeom>
              <a:avLst/>
              <a:gdLst/>
              <a:ahLst/>
              <a:cxnLst/>
              <a:rect l="l" t="t" r="r" b="b"/>
              <a:pathLst>
                <a:path w="13744" h="26120" extrusionOk="0">
                  <a:moveTo>
                    <a:pt x="1935" y="434"/>
                  </a:moveTo>
                  <a:lnTo>
                    <a:pt x="3103" y="934"/>
                  </a:lnTo>
                  <a:cubicBezTo>
                    <a:pt x="3536" y="1101"/>
                    <a:pt x="3803" y="1502"/>
                    <a:pt x="3837" y="1935"/>
                  </a:cubicBezTo>
                  <a:lnTo>
                    <a:pt x="4037" y="4003"/>
                  </a:lnTo>
                  <a:lnTo>
                    <a:pt x="13277" y="21116"/>
                  </a:lnTo>
                  <a:cubicBezTo>
                    <a:pt x="13444" y="21416"/>
                    <a:pt x="13410" y="21816"/>
                    <a:pt x="13210" y="22083"/>
                  </a:cubicBezTo>
                  <a:lnTo>
                    <a:pt x="10842" y="25519"/>
                  </a:lnTo>
                  <a:cubicBezTo>
                    <a:pt x="10708" y="25719"/>
                    <a:pt x="10475" y="25819"/>
                    <a:pt x="10241" y="25819"/>
                  </a:cubicBezTo>
                  <a:cubicBezTo>
                    <a:pt x="10217" y="25822"/>
                    <a:pt x="10193" y="25824"/>
                    <a:pt x="10168" y="25824"/>
                  </a:cubicBezTo>
                  <a:cubicBezTo>
                    <a:pt x="9960" y="25824"/>
                    <a:pt x="9757" y="25701"/>
                    <a:pt x="9607" y="25552"/>
                  </a:cubicBezTo>
                  <a:lnTo>
                    <a:pt x="301" y="13577"/>
                  </a:lnTo>
                  <a:lnTo>
                    <a:pt x="1935" y="434"/>
                  </a:lnTo>
                  <a:close/>
                  <a:moveTo>
                    <a:pt x="1702" y="0"/>
                  </a:moveTo>
                  <a:lnTo>
                    <a:pt x="1" y="13610"/>
                  </a:lnTo>
                  <a:lnTo>
                    <a:pt x="1" y="13644"/>
                  </a:lnTo>
                  <a:lnTo>
                    <a:pt x="9374" y="25719"/>
                  </a:lnTo>
                  <a:cubicBezTo>
                    <a:pt x="9574" y="25986"/>
                    <a:pt x="9874" y="26119"/>
                    <a:pt x="10208" y="26119"/>
                  </a:cubicBezTo>
                  <a:lnTo>
                    <a:pt x="10241" y="26119"/>
                  </a:lnTo>
                  <a:cubicBezTo>
                    <a:pt x="10575" y="26119"/>
                    <a:pt x="10908" y="25952"/>
                    <a:pt x="11075" y="25652"/>
                  </a:cubicBezTo>
                  <a:lnTo>
                    <a:pt x="13477" y="22250"/>
                  </a:lnTo>
                  <a:cubicBezTo>
                    <a:pt x="13710" y="21883"/>
                    <a:pt x="13744" y="21382"/>
                    <a:pt x="13544" y="20982"/>
                  </a:cubicBezTo>
                  <a:lnTo>
                    <a:pt x="4337" y="3937"/>
                  </a:lnTo>
                  <a:lnTo>
                    <a:pt x="4137" y="1902"/>
                  </a:lnTo>
                  <a:cubicBezTo>
                    <a:pt x="4104" y="1368"/>
                    <a:pt x="3737" y="868"/>
                    <a:pt x="3236" y="668"/>
                  </a:cubicBez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4"/>
            <p:cNvSpPr/>
            <p:nvPr/>
          </p:nvSpPr>
          <p:spPr>
            <a:xfrm>
              <a:off x="-2638100" y="2303125"/>
              <a:ext cx="108450" cy="7525"/>
            </a:xfrm>
            <a:custGeom>
              <a:avLst/>
              <a:gdLst/>
              <a:ahLst/>
              <a:cxnLst/>
              <a:rect l="l" t="t" r="r" b="b"/>
              <a:pathLst>
                <a:path w="433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4337" y="3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4"/>
            <p:cNvSpPr/>
            <p:nvPr/>
          </p:nvSpPr>
          <p:spPr>
            <a:xfrm>
              <a:off x="-2646425" y="2303950"/>
              <a:ext cx="71725" cy="840625"/>
            </a:xfrm>
            <a:custGeom>
              <a:avLst/>
              <a:gdLst/>
              <a:ahLst/>
              <a:cxnLst/>
              <a:rect l="l" t="t" r="r" b="b"/>
              <a:pathLst>
                <a:path w="2869" h="33625" extrusionOk="0">
                  <a:moveTo>
                    <a:pt x="500" y="1"/>
                  </a:moveTo>
                  <a:lnTo>
                    <a:pt x="267" y="201"/>
                  </a:lnTo>
                  <a:lnTo>
                    <a:pt x="2569" y="2669"/>
                  </a:lnTo>
                  <a:lnTo>
                    <a:pt x="0" y="33591"/>
                  </a:lnTo>
                  <a:lnTo>
                    <a:pt x="300" y="33625"/>
                  </a:lnTo>
                  <a:lnTo>
                    <a:pt x="2869" y="2636"/>
                  </a:lnTo>
                  <a:lnTo>
                    <a:pt x="2869" y="2569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4"/>
            <p:cNvSpPr/>
            <p:nvPr/>
          </p:nvSpPr>
          <p:spPr>
            <a:xfrm>
              <a:off x="-2641425" y="2307275"/>
              <a:ext cx="65900" cy="114275"/>
            </a:xfrm>
            <a:custGeom>
              <a:avLst/>
              <a:gdLst/>
              <a:ahLst/>
              <a:cxnLst/>
              <a:rect l="l" t="t" r="r" b="b"/>
              <a:pathLst>
                <a:path w="2636" h="4571" extrusionOk="0">
                  <a:moveTo>
                    <a:pt x="300" y="1"/>
                  </a:moveTo>
                  <a:lnTo>
                    <a:pt x="0" y="34"/>
                  </a:lnTo>
                  <a:lnTo>
                    <a:pt x="401" y="4071"/>
                  </a:lnTo>
                  <a:cubicBezTo>
                    <a:pt x="401" y="4304"/>
                    <a:pt x="567" y="4504"/>
                    <a:pt x="767" y="4538"/>
                  </a:cubicBezTo>
                  <a:cubicBezTo>
                    <a:pt x="801" y="4571"/>
                    <a:pt x="868" y="4571"/>
                    <a:pt x="901" y="4571"/>
                  </a:cubicBezTo>
                  <a:cubicBezTo>
                    <a:pt x="1068" y="4571"/>
                    <a:pt x="1234" y="4504"/>
                    <a:pt x="1335" y="4337"/>
                  </a:cubicBezTo>
                  <a:lnTo>
                    <a:pt x="2635" y="2569"/>
                  </a:lnTo>
                  <a:lnTo>
                    <a:pt x="2402" y="2403"/>
                  </a:lnTo>
                  <a:lnTo>
                    <a:pt x="1101" y="4171"/>
                  </a:lnTo>
                  <a:cubicBezTo>
                    <a:pt x="1034" y="4271"/>
                    <a:pt x="934" y="4271"/>
                    <a:pt x="868" y="4271"/>
                  </a:cubicBezTo>
                  <a:cubicBezTo>
                    <a:pt x="767" y="4237"/>
                    <a:pt x="701" y="4171"/>
                    <a:pt x="667" y="407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4"/>
            <p:cNvSpPr/>
            <p:nvPr/>
          </p:nvSpPr>
          <p:spPr>
            <a:xfrm>
              <a:off x="-2563875" y="2684225"/>
              <a:ext cx="273550" cy="343600"/>
            </a:xfrm>
            <a:custGeom>
              <a:avLst/>
              <a:gdLst/>
              <a:ahLst/>
              <a:cxnLst/>
              <a:rect l="l" t="t" r="r" b="b"/>
              <a:pathLst>
                <a:path w="10942" h="13744" extrusionOk="0">
                  <a:moveTo>
                    <a:pt x="234" y="0"/>
                  </a:moveTo>
                  <a:lnTo>
                    <a:pt x="0" y="167"/>
                  </a:lnTo>
                  <a:lnTo>
                    <a:pt x="10708" y="13744"/>
                  </a:lnTo>
                  <a:lnTo>
                    <a:pt x="10942" y="1357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4"/>
            <p:cNvSpPr/>
            <p:nvPr/>
          </p:nvSpPr>
          <p:spPr>
            <a:xfrm>
              <a:off x="-2352900" y="286602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502" y="301"/>
                  </a:moveTo>
                  <a:cubicBezTo>
                    <a:pt x="2136" y="301"/>
                    <a:pt x="2669" y="834"/>
                    <a:pt x="2669" y="1501"/>
                  </a:cubicBezTo>
                  <a:cubicBezTo>
                    <a:pt x="2669" y="2135"/>
                    <a:pt x="2136" y="2669"/>
                    <a:pt x="1502" y="2669"/>
                  </a:cubicBezTo>
                  <a:cubicBezTo>
                    <a:pt x="835" y="2669"/>
                    <a:pt x="301" y="2135"/>
                    <a:pt x="301" y="1501"/>
                  </a:cubicBezTo>
                  <a:cubicBezTo>
                    <a:pt x="301" y="834"/>
                    <a:pt x="835" y="301"/>
                    <a:pt x="1502" y="301"/>
                  </a:cubicBezTo>
                  <a:close/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02"/>
                    <a:pt x="668" y="2969"/>
                    <a:pt x="1502" y="2969"/>
                  </a:cubicBezTo>
                  <a:cubicBezTo>
                    <a:pt x="2302" y="2969"/>
                    <a:pt x="2970" y="2302"/>
                    <a:pt x="2970" y="1501"/>
                  </a:cubicBezTo>
                  <a:cubicBezTo>
                    <a:pt x="2970" y="667"/>
                    <a:pt x="2302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4"/>
            <p:cNvSpPr/>
            <p:nvPr/>
          </p:nvSpPr>
          <p:spPr>
            <a:xfrm>
              <a:off x="-2406275" y="2830150"/>
              <a:ext cx="31725" cy="31725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635" y="301"/>
                  </a:moveTo>
                  <a:cubicBezTo>
                    <a:pt x="835" y="301"/>
                    <a:pt x="968" y="435"/>
                    <a:pt x="968" y="635"/>
                  </a:cubicBezTo>
                  <a:cubicBezTo>
                    <a:pt x="968" y="835"/>
                    <a:pt x="835" y="1002"/>
                    <a:pt x="635" y="1002"/>
                  </a:cubicBezTo>
                  <a:cubicBezTo>
                    <a:pt x="435" y="1002"/>
                    <a:pt x="301" y="835"/>
                    <a:pt x="301" y="635"/>
                  </a:cubicBezTo>
                  <a:cubicBezTo>
                    <a:pt x="301" y="435"/>
                    <a:pt x="435" y="301"/>
                    <a:pt x="635" y="301"/>
                  </a:cubicBezTo>
                  <a:close/>
                  <a:moveTo>
                    <a:pt x="635" y="1"/>
                  </a:moveTo>
                  <a:cubicBezTo>
                    <a:pt x="268" y="1"/>
                    <a:pt x="1" y="301"/>
                    <a:pt x="1" y="635"/>
                  </a:cubicBezTo>
                  <a:cubicBezTo>
                    <a:pt x="1" y="1002"/>
                    <a:pt x="268" y="1269"/>
                    <a:pt x="635" y="1269"/>
                  </a:cubicBezTo>
                  <a:cubicBezTo>
                    <a:pt x="968" y="1269"/>
                    <a:pt x="1269" y="1002"/>
                    <a:pt x="1269" y="635"/>
                  </a:cubicBezTo>
                  <a:cubicBezTo>
                    <a:pt x="1269" y="301"/>
                    <a:pt x="968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4"/>
            <p:cNvSpPr/>
            <p:nvPr/>
          </p:nvSpPr>
          <p:spPr>
            <a:xfrm>
              <a:off x="-2440450" y="27868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634" y="267"/>
                  </a:moveTo>
                  <a:cubicBezTo>
                    <a:pt x="834" y="267"/>
                    <a:pt x="1001" y="434"/>
                    <a:pt x="968" y="634"/>
                  </a:cubicBezTo>
                  <a:cubicBezTo>
                    <a:pt x="968" y="801"/>
                    <a:pt x="834" y="968"/>
                    <a:pt x="634" y="968"/>
                  </a:cubicBezTo>
                  <a:cubicBezTo>
                    <a:pt x="434" y="968"/>
                    <a:pt x="301" y="801"/>
                    <a:pt x="301" y="634"/>
                  </a:cubicBezTo>
                  <a:cubicBezTo>
                    <a:pt x="301" y="434"/>
                    <a:pt x="434" y="267"/>
                    <a:pt x="634" y="267"/>
                  </a:cubicBezTo>
                  <a:close/>
                  <a:moveTo>
                    <a:pt x="634" y="0"/>
                  </a:moveTo>
                  <a:cubicBezTo>
                    <a:pt x="301" y="0"/>
                    <a:pt x="0" y="267"/>
                    <a:pt x="0" y="634"/>
                  </a:cubicBezTo>
                  <a:cubicBezTo>
                    <a:pt x="0" y="968"/>
                    <a:pt x="301" y="1268"/>
                    <a:pt x="634" y="1268"/>
                  </a:cubicBezTo>
                  <a:cubicBezTo>
                    <a:pt x="1001" y="1268"/>
                    <a:pt x="1268" y="968"/>
                    <a:pt x="1268" y="634"/>
                  </a:cubicBezTo>
                  <a:cubicBezTo>
                    <a:pt x="1268" y="267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4"/>
            <p:cNvSpPr/>
            <p:nvPr/>
          </p:nvSpPr>
          <p:spPr>
            <a:xfrm>
              <a:off x="-2474650" y="2742600"/>
              <a:ext cx="32550" cy="31725"/>
            </a:xfrm>
            <a:custGeom>
              <a:avLst/>
              <a:gdLst/>
              <a:ahLst/>
              <a:cxnLst/>
              <a:rect l="l" t="t" r="r" b="b"/>
              <a:pathLst>
                <a:path w="1302" h="1269" extrusionOk="0">
                  <a:moveTo>
                    <a:pt x="634" y="301"/>
                  </a:moveTo>
                  <a:cubicBezTo>
                    <a:pt x="835" y="301"/>
                    <a:pt x="1001" y="434"/>
                    <a:pt x="1001" y="634"/>
                  </a:cubicBezTo>
                  <a:cubicBezTo>
                    <a:pt x="1001" y="834"/>
                    <a:pt x="835" y="1001"/>
                    <a:pt x="634" y="1001"/>
                  </a:cubicBezTo>
                  <a:cubicBezTo>
                    <a:pt x="468" y="1001"/>
                    <a:pt x="301" y="834"/>
                    <a:pt x="301" y="634"/>
                  </a:cubicBezTo>
                  <a:cubicBezTo>
                    <a:pt x="301" y="434"/>
                    <a:pt x="468" y="301"/>
                    <a:pt x="634" y="301"/>
                  </a:cubicBezTo>
                  <a:close/>
                  <a:moveTo>
                    <a:pt x="634" y="0"/>
                  </a:moveTo>
                  <a:cubicBezTo>
                    <a:pt x="301" y="0"/>
                    <a:pt x="1" y="301"/>
                    <a:pt x="1" y="634"/>
                  </a:cubicBezTo>
                  <a:cubicBezTo>
                    <a:pt x="1" y="1001"/>
                    <a:pt x="301" y="1268"/>
                    <a:pt x="634" y="1268"/>
                  </a:cubicBezTo>
                  <a:cubicBezTo>
                    <a:pt x="1001" y="1268"/>
                    <a:pt x="1302" y="1001"/>
                    <a:pt x="1268" y="634"/>
                  </a:cubicBezTo>
                  <a:cubicBezTo>
                    <a:pt x="1268" y="301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4"/>
            <p:cNvSpPr/>
            <p:nvPr/>
          </p:nvSpPr>
          <p:spPr>
            <a:xfrm>
              <a:off x="-2508000" y="2698400"/>
              <a:ext cx="31700" cy="32550"/>
            </a:xfrm>
            <a:custGeom>
              <a:avLst/>
              <a:gdLst/>
              <a:ahLst/>
              <a:cxnLst/>
              <a:rect l="l" t="t" r="r" b="b"/>
              <a:pathLst>
                <a:path w="1268" h="1302" extrusionOk="0">
                  <a:moveTo>
                    <a:pt x="634" y="301"/>
                  </a:moveTo>
                  <a:cubicBezTo>
                    <a:pt x="801" y="301"/>
                    <a:pt x="968" y="468"/>
                    <a:pt x="968" y="668"/>
                  </a:cubicBezTo>
                  <a:cubicBezTo>
                    <a:pt x="968" y="834"/>
                    <a:pt x="834" y="1001"/>
                    <a:pt x="634" y="1001"/>
                  </a:cubicBezTo>
                  <a:cubicBezTo>
                    <a:pt x="434" y="1001"/>
                    <a:pt x="267" y="834"/>
                    <a:pt x="267" y="668"/>
                  </a:cubicBezTo>
                  <a:cubicBezTo>
                    <a:pt x="267" y="468"/>
                    <a:pt x="434" y="301"/>
                    <a:pt x="634" y="301"/>
                  </a:cubicBezTo>
                  <a:close/>
                  <a:moveTo>
                    <a:pt x="634" y="1"/>
                  </a:moveTo>
                  <a:cubicBezTo>
                    <a:pt x="267" y="1"/>
                    <a:pt x="0" y="301"/>
                    <a:pt x="0" y="668"/>
                  </a:cubicBezTo>
                  <a:cubicBezTo>
                    <a:pt x="0" y="1001"/>
                    <a:pt x="267" y="1301"/>
                    <a:pt x="634" y="1301"/>
                  </a:cubicBezTo>
                  <a:cubicBezTo>
                    <a:pt x="968" y="1301"/>
                    <a:pt x="1268" y="1001"/>
                    <a:pt x="1268" y="668"/>
                  </a:cubicBezTo>
                  <a:cubicBezTo>
                    <a:pt x="1268" y="301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4"/>
            <p:cNvSpPr/>
            <p:nvPr/>
          </p:nvSpPr>
          <p:spPr>
            <a:xfrm>
              <a:off x="-2542200" y="2655025"/>
              <a:ext cx="31725" cy="31725"/>
            </a:xfrm>
            <a:custGeom>
              <a:avLst/>
              <a:gdLst/>
              <a:ahLst/>
              <a:cxnLst/>
              <a:rect l="l" t="t" r="r" b="b"/>
              <a:pathLst>
                <a:path w="1269" h="1269" extrusionOk="0">
                  <a:moveTo>
                    <a:pt x="635" y="301"/>
                  </a:moveTo>
                  <a:cubicBezTo>
                    <a:pt x="835" y="301"/>
                    <a:pt x="968" y="435"/>
                    <a:pt x="968" y="635"/>
                  </a:cubicBezTo>
                  <a:cubicBezTo>
                    <a:pt x="968" y="835"/>
                    <a:pt x="835" y="1002"/>
                    <a:pt x="635" y="1002"/>
                  </a:cubicBezTo>
                  <a:cubicBezTo>
                    <a:pt x="434" y="1002"/>
                    <a:pt x="301" y="835"/>
                    <a:pt x="301" y="635"/>
                  </a:cubicBezTo>
                  <a:cubicBezTo>
                    <a:pt x="301" y="435"/>
                    <a:pt x="434" y="301"/>
                    <a:pt x="635" y="301"/>
                  </a:cubicBezTo>
                  <a:close/>
                  <a:moveTo>
                    <a:pt x="635" y="1"/>
                  </a:moveTo>
                  <a:cubicBezTo>
                    <a:pt x="301" y="1"/>
                    <a:pt x="1" y="301"/>
                    <a:pt x="1" y="635"/>
                  </a:cubicBezTo>
                  <a:cubicBezTo>
                    <a:pt x="1" y="1002"/>
                    <a:pt x="301" y="1269"/>
                    <a:pt x="635" y="1269"/>
                  </a:cubicBezTo>
                  <a:cubicBezTo>
                    <a:pt x="1001" y="1269"/>
                    <a:pt x="1268" y="1002"/>
                    <a:pt x="1268" y="635"/>
                  </a:cubicBezTo>
                  <a:cubicBezTo>
                    <a:pt x="1268" y="301"/>
                    <a:pt x="1001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4"/>
            <p:cNvSpPr/>
            <p:nvPr/>
          </p:nvSpPr>
          <p:spPr>
            <a:xfrm>
              <a:off x="-2591400" y="2903550"/>
              <a:ext cx="219350" cy="216850"/>
            </a:xfrm>
            <a:custGeom>
              <a:avLst/>
              <a:gdLst/>
              <a:ahLst/>
              <a:cxnLst/>
              <a:rect l="l" t="t" r="r" b="b"/>
              <a:pathLst>
                <a:path w="8774" h="8674" extrusionOk="0">
                  <a:moveTo>
                    <a:pt x="201" y="0"/>
                  </a:moveTo>
                  <a:lnTo>
                    <a:pt x="1" y="201"/>
                  </a:lnTo>
                  <a:lnTo>
                    <a:pt x="7606" y="8640"/>
                  </a:lnTo>
                  <a:lnTo>
                    <a:pt x="7639" y="8673"/>
                  </a:lnTo>
                  <a:lnTo>
                    <a:pt x="8774" y="8540"/>
                  </a:lnTo>
                  <a:lnTo>
                    <a:pt x="8740" y="8240"/>
                  </a:lnTo>
                  <a:lnTo>
                    <a:pt x="7773" y="837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4"/>
            <p:cNvSpPr/>
            <p:nvPr/>
          </p:nvSpPr>
          <p:spPr>
            <a:xfrm>
              <a:off x="-2518850" y="3057825"/>
              <a:ext cx="69250" cy="111775"/>
            </a:xfrm>
            <a:custGeom>
              <a:avLst/>
              <a:gdLst/>
              <a:ahLst/>
              <a:cxnLst/>
              <a:rect l="l" t="t" r="r" b="b"/>
              <a:pathLst>
                <a:path w="2770" h="4471" extrusionOk="0">
                  <a:moveTo>
                    <a:pt x="2536" y="0"/>
                  </a:moveTo>
                  <a:lnTo>
                    <a:pt x="1" y="4304"/>
                  </a:lnTo>
                  <a:lnTo>
                    <a:pt x="234" y="4470"/>
                  </a:lnTo>
                  <a:lnTo>
                    <a:pt x="2769" y="134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4"/>
            <p:cNvSpPr/>
            <p:nvPr/>
          </p:nvSpPr>
          <p:spPr>
            <a:xfrm>
              <a:off x="-2614750" y="3141225"/>
              <a:ext cx="241875" cy="81750"/>
            </a:xfrm>
            <a:custGeom>
              <a:avLst/>
              <a:gdLst/>
              <a:ahLst/>
              <a:cxnLst/>
              <a:rect l="l" t="t" r="r" b="b"/>
              <a:pathLst>
                <a:path w="9675" h="3270" extrusionOk="0">
                  <a:moveTo>
                    <a:pt x="3036" y="1001"/>
                  </a:moveTo>
                  <a:lnTo>
                    <a:pt x="9174" y="2402"/>
                  </a:lnTo>
                  <a:lnTo>
                    <a:pt x="8774" y="2902"/>
                  </a:lnTo>
                  <a:lnTo>
                    <a:pt x="3036" y="1001"/>
                  </a:lnTo>
                  <a:close/>
                  <a:moveTo>
                    <a:pt x="101" y="0"/>
                  </a:moveTo>
                  <a:lnTo>
                    <a:pt x="1" y="267"/>
                  </a:lnTo>
                  <a:lnTo>
                    <a:pt x="8907" y="3269"/>
                  </a:lnTo>
                  <a:lnTo>
                    <a:pt x="9674" y="223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4"/>
            <p:cNvSpPr/>
            <p:nvPr/>
          </p:nvSpPr>
          <p:spPr>
            <a:xfrm>
              <a:off x="-2503000" y="2489075"/>
              <a:ext cx="209350" cy="326925"/>
            </a:xfrm>
            <a:custGeom>
              <a:avLst/>
              <a:gdLst/>
              <a:ahLst/>
              <a:cxnLst/>
              <a:rect l="l" t="t" r="r" b="b"/>
              <a:pathLst>
                <a:path w="8374" h="13077" extrusionOk="0">
                  <a:moveTo>
                    <a:pt x="1368" y="1"/>
                  </a:moveTo>
                  <a:lnTo>
                    <a:pt x="1" y="1635"/>
                  </a:lnTo>
                  <a:lnTo>
                    <a:pt x="6872" y="13077"/>
                  </a:lnTo>
                  <a:lnTo>
                    <a:pt x="8373" y="12910"/>
                  </a:lnTo>
                  <a:lnTo>
                    <a:pt x="8340" y="12610"/>
                  </a:lnTo>
                  <a:lnTo>
                    <a:pt x="7006" y="12777"/>
                  </a:lnTo>
                  <a:lnTo>
                    <a:pt x="367" y="1669"/>
                  </a:lnTo>
                  <a:lnTo>
                    <a:pt x="1602" y="201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4"/>
            <p:cNvSpPr/>
            <p:nvPr/>
          </p:nvSpPr>
          <p:spPr>
            <a:xfrm>
              <a:off x="-2549700" y="2527450"/>
              <a:ext cx="54225" cy="52550"/>
            </a:xfrm>
            <a:custGeom>
              <a:avLst/>
              <a:gdLst/>
              <a:ahLst/>
              <a:cxnLst/>
              <a:rect l="l" t="t" r="r" b="b"/>
              <a:pathLst>
                <a:path w="2169" h="2102" extrusionOk="0">
                  <a:moveTo>
                    <a:pt x="1935" y="0"/>
                  </a:moveTo>
                  <a:lnTo>
                    <a:pt x="1" y="1868"/>
                  </a:lnTo>
                  <a:lnTo>
                    <a:pt x="201" y="2102"/>
                  </a:lnTo>
                  <a:lnTo>
                    <a:pt x="2169" y="20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4"/>
            <p:cNvSpPr/>
            <p:nvPr/>
          </p:nvSpPr>
          <p:spPr>
            <a:xfrm>
              <a:off x="-2859075" y="3048650"/>
              <a:ext cx="29200" cy="104275"/>
            </a:xfrm>
            <a:custGeom>
              <a:avLst/>
              <a:gdLst/>
              <a:ahLst/>
              <a:cxnLst/>
              <a:rect l="l" t="t" r="r" b="b"/>
              <a:pathLst>
                <a:path w="1168" h="4171" extrusionOk="0">
                  <a:moveTo>
                    <a:pt x="300" y="1"/>
                  </a:moveTo>
                  <a:lnTo>
                    <a:pt x="0" y="67"/>
                  </a:lnTo>
                  <a:cubicBezTo>
                    <a:pt x="133" y="701"/>
                    <a:pt x="300" y="1402"/>
                    <a:pt x="434" y="2102"/>
                  </a:cubicBezTo>
                  <a:cubicBezTo>
                    <a:pt x="600" y="2836"/>
                    <a:pt x="767" y="3536"/>
                    <a:pt x="901" y="4170"/>
                  </a:cubicBezTo>
                  <a:lnTo>
                    <a:pt x="1168" y="4103"/>
                  </a:lnTo>
                  <a:cubicBezTo>
                    <a:pt x="1034" y="3470"/>
                    <a:pt x="901" y="2769"/>
                    <a:pt x="734" y="2069"/>
                  </a:cubicBezTo>
                  <a:cubicBezTo>
                    <a:pt x="600" y="1335"/>
                    <a:pt x="434" y="634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4"/>
            <p:cNvSpPr/>
            <p:nvPr/>
          </p:nvSpPr>
          <p:spPr>
            <a:xfrm>
              <a:off x="-2866600" y="30078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301" y="0"/>
                  </a:moveTo>
                  <a:lnTo>
                    <a:pt x="1" y="33"/>
                  </a:lnTo>
                  <a:lnTo>
                    <a:pt x="134" y="867"/>
                  </a:lnTo>
                  <a:lnTo>
                    <a:pt x="434" y="8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4"/>
            <p:cNvSpPr/>
            <p:nvPr/>
          </p:nvSpPr>
          <p:spPr>
            <a:xfrm>
              <a:off x="-2929975" y="2874350"/>
              <a:ext cx="83425" cy="95925"/>
            </a:xfrm>
            <a:custGeom>
              <a:avLst/>
              <a:gdLst/>
              <a:ahLst/>
              <a:cxnLst/>
              <a:rect l="l" t="t" r="r" b="b"/>
              <a:pathLst>
                <a:path w="3337" h="3837" extrusionOk="0">
                  <a:moveTo>
                    <a:pt x="3103" y="1"/>
                  </a:moveTo>
                  <a:lnTo>
                    <a:pt x="1" y="3637"/>
                  </a:lnTo>
                  <a:lnTo>
                    <a:pt x="201" y="3837"/>
                  </a:lnTo>
                  <a:lnTo>
                    <a:pt x="3336" y="201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4"/>
            <p:cNvSpPr/>
            <p:nvPr/>
          </p:nvSpPr>
          <p:spPr>
            <a:xfrm>
              <a:off x="-2998350" y="2548300"/>
              <a:ext cx="87575" cy="127600"/>
            </a:xfrm>
            <a:custGeom>
              <a:avLst/>
              <a:gdLst/>
              <a:ahLst/>
              <a:cxnLst/>
              <a:rect l="l" t="t" r="r" b="b"/>
              <a:pathLst>
                <a:path w="3503" h="5104" extrusionOk="0">
                  <a:moveTo>
                    <a:pt x="3269" y="0"/>
                  </a:moveTo>
                  <a:cubicBezTo>
                    <a:pt x="2769" y="734"/>
                    <a:pt x="2169" y="1635"/>
                    <a:pt x="1635" y="2469"/>
                  </a:cubicBezTo>
                  <a:cubicBezTo>
                    <a:pt x="1068" y="3336"/>
                    <a:pt x="501" y="4237"/>
                    <a:pt x="0" y="4937"/>
                  </a:cubicBezTo>
                  <a:lnTo>
                    <a:pt x="234" y="5104"/>
                  </a:lnTo>
                  <a:cubicBezTo>
                    <a:pt x="768" y="4403"/>
                    <a:pt x="1335" y="3503"/>
                    <a:pt x="1868" y="2635"/>
                  </a:cubicBezTo>
                  <a:cubicBezTo>
                    <a:pt x="2435" y="1802"/>
                    <a:pt x="3003" y="901"/>
                    <a:pt x="3503" y="167"/>
                  </a:cubicBezTo>
                  <a:lnTo>
                    <a:pt x="3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4"/>
            <p:cNvSpPr/>
            <p:nvPr/>
          </p:nvSpPr>
          <p:spPr>
            <a:xfrm>
              <a:off x="-2876600" y="2191375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1301" y="0"/>
                  </a:moveTo>
                  <a:cubicBezTo>
                    <a:pt x="834" y="0"/>
                    <a:pt x="501" y="334"/>
                    <a:pt x="301" y="667"/>
                  </a:cubicBezTo>
                  <a:cubicBezTo>
                    <a:pt x="101" y="1001"/>
                    <a:pt x="34" y="1401"/>
                    <a:pt x="1" y="1768"/>
                  </a:cubicBezTo>
                  <a:lnTo>
                    <a:pt x="267" y="1802"/>
                  </a:lnTo>
                  <a:cubicBezTo>
                    <a:pt x="334" y="1468"/>
                    <a:pt x="401" y="1101"/>
                    <a:pt x="568" y="801"/>
                  </a:cubicBezTo>
                  <a:cubicBezTo>
                    <a:pt x="734" y="501"/>
                    <a:pt x="1035" y="301"/>
                    <a:pt x="1301" y="30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4"/>
            <p:cNvSpPr/>
            <p:nvPr/>
          </p:nvSpPr>
          <p:spPr>
            <a:xfrm>
              <a:off x="-2834075" y="2190525"/>
              <a:ext cx="23375" cy="7550"/>
            </a:xfrm>
            <a:custGeom>
              <a:avLst/>
              <a:gdLst/>
              <a:ahLst/>
              <a:cxnLst/>
              <a:rect l="l" t="t" r="r" b="b"/>
              <a:pathLst>
                <a:path w="935" h="302" extrusionOk="0">
                  <a:moveTo>
                    <a:pt x="1" y="1"/>
                  </a:moveTo>
                  <a:lnTo>
                    <a:pt x="1" y="301"/>
                  </a:lnTo>
                  <a:lnTo>
                    <a:pt x="935" y="3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2" name="Google Shape;3802;p74"/>
          <p:cNvGrpSpPr/>
          <p:nvPr/>
        </p:nvGrpSpPr>
        <p:grpSpPr>
          <a:xfrm>
            <a:off x="6495868" y="3422607"/>
            <a:ext cx="1653161" cy="1384292"/>
            <a:chOff x="-3506225" y="3872575"/>
            <a:chExt cx="1517775" cy="1270925"/>
          </a:xfrm>
        </p:grpSpPr>
        <p:sp>
          <p:nvSpPr>
            <p:cNvPr id="3803" name="Google Shape;3803;p74"/>
            <p:cNvSpPr/>
            <p:nvPr/>
          </p:nvSpPr>
          <p:spPr>
            <a:xfrm>
              <a:off x="-3484525" y="4248675"/>
              <a:ext cx="47550" cy="45900"/>
            </a:xfrm>
            <a:custGeom>
              <a:avLst/>
              <a:gdLst/>
              <a:ahLst/>
              <a:cxnLst/>
              <a:rect l="l" t="t" r="r" b="b"/>
              <a:pathLst>
                <a:path w="1902" h="1836" extrusionOk="0">
                  <a:moveTo>
                    <a:pt x="1835" y="1"/>
                  </a:moveTo>
                  <a:cubicBezTo>
                    <a:pt x="1001" y="267"/>
                    <a:pt x="334" y="935"/>
                    <a:pt x="0" y="1735"/>
                  </a:cubicBezTo>
                  <a:lnTo>
                    <a:pt x="300" y="1835"/>
                  </a:lnTo>
                  <a:cubicBezTo>
                    <a:pt x="567" y="1135"/>
                    <a:pt x="1168" y="534"/>
                    <a:pt x="1902" y="267"/>
                  </a:cubicBezTo>
                  <a:lnTo>
                    <a:pt x="1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4"/>
            <p:cNvSpPr/>
            <p:nvPr/>
          </p:nvSpPr>
          <p:spPr>
            <a:xfrm>
              <a:off x="-2849075" y="3980975"/>
              <a:ext cx="200175" cy="28400"/>
            </a:xfrm>
            <a:custGeom>
              <a:avLst/>
              <a:gdLst/>
              <a:ahLst/>
              <a:cxnLst/>
              <a:rect l="l" t="t" r="r" b="b"/>
              <a:pathLst>
                <a:path w="8007" h="1136" extrusionOk="0">
                  <a:moveTo>
                    <a:pt x="167" y="1"/>
                  </a:moveTo>
                  <a:lnTo>
                    <a:pt x="0" y="234"/>
                  </a:lnTo>
                  <a:cubicBezTo>
                    <a:pt x="67" y="301"/>
                    <a:pt x="1435" y="1135"/>
                    <a:pt x="4170" y="1135"/>
                  </a:cubicBezTo>
                  <a:cubicBezTo>
                    <a:pt x="6905" y="1135"/>
                    <a:pt x="7973" y="268"/>
                    <a:pt x="8006" y="234"/>
                  </a:cubicBezTo>
                  <a:lnTo>
                    <a:pt x="7806" y="1"/>
                  </a:lnTo>
                  <a:cubicBezTo>
                    <a:pt x="7806" y="34"/>
                    <a:pt x="6805" y="835"/>
                    <a:pt x="4170" y="835"/>
                  </a:cubicBezTo>
                  <a:cubicBezTo>
                    <a:pt x="1535" y="835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4"/>
            <p:cNvSpPr/>
            <p:nvPr/>
          </p:nvSpPr>
          <p:spPr>
            <a:xfrm>
              <a:off x="-3059225" y="4941675"/>
              <a:ext cx="279375" cy="171800"/>
            </a:xfrm>
            <a:custGeom>
              <a:avLst/>
              <a:gdLst/>
              <a:ahLst/>
              <a:cxnLst/>
              <a:rect l="l" t="t" r="r" b="b"/>
              <a:pathLst>
                <a:path w="11175" h="6872" extrusionOk="0">
                  <a:moveTo>
                    <a:pt x="9741" y="0"/>
                  </a:moveTo>
                  <a:cubicBezTo>
                    <a:pt x="9440" y="34"/>
                    <a:pt x="2802" y="801"/>
                    <a:pt x="567" y="2969"/>
                  </a:cubicBezTo>
                  <a:cubicBezTo>
                    <a:pt x="134" y="3370"/>
                    <a:pt x="0" y="3937"/>
                    <a:pt x="167" y="4437"/>
                  </a:cubicBezTo>
                  <a:cubicBezTo>
                    <a:pt x="467" y="5271"/>
                    <a:pt x="1568" y="5805"/>
                    <a:pt x="3236" y="5938"/>
                  </a:cubicBezTo>
                  <a:cubicBezTo>
                    <a:pt x="6171" y="6172"/>
                    <a:pt x="11108" y="6872"/>
                    <a:pt x="11142" y="6872"/>
                  </a:cubicBezTo>
                  <a:lnTo>
                    <a:pt x="11175" y="6572"/>
                  </a:lnTo>
                  <a:cubicBezTo>
                    <a:pt x="11142" y="6572"/>
                    <a:pt x="6205" y="5905"/>
                    <a:pt x="3236" y="5671"/>
                  </a:cubicBezTo>
                  <a:cubicBezTo>
                    <a:pt x="1735" y="5538"/>
                    <a:pt x="701" y="5037"/>
                    <a:pt x="434" y="4337"/>
                  </a:cubicBezTo>
                  <a:cubicBezTo>
                    <a:pt x="301" y="3937"/>
                    <a:pt x="434" y="3503"/>
                    <a:pt x="768" y="3169"/>
                  </a:cubicBezTo>
                  <a:cubicBezTo>
                    <a:pt x="2936" y="1068"/>
                    <a:pt x="9707" y="301"/>
                    <a:pt x="9774" y="267"/>
                  </a:cubicBezTo>
                  <a:lnTo>
                    <a:pt x="9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4"/>
            <p:cNvSpPr/>
            <p:nvPr/>
          </p:nvSpPr>
          <p:spPr>
            <a:xfrm>
              <a:off x="-2991675" y="4967525"/>
              <a:ext cx="202675" cy="121775"/>
            </a:xfrm>
            <a:custGeom>
              <a:avLst/>
              <a:gdLst/>
              <a:ahLst/>
              <a:cxnLst/>
              <a:rect l="l" t="t" r="r" b="b"/>
              <a:pathLst>
                <a:path w="8107" h="4871" extrusionOk="0">
                  <a:moveTo>
                    <a:pt x="7105" y="1"/>
                  </a:moveTo>
                  <a:cubicBezTo>
                    <a:pt x="5971" y="167"/>
                    <a:pt x="234" y="1068"/>
                    <a:pt x="100" y="2302"/>
                  </a:cubicBezTo>
                  <a:cubicBezTo>
                    <a:pt x="0" y="3570"/>
                    <a:pt x="6705" y="4671"/>
                    <a:pt x="8073" y="4871"/>
                  </a:cubicBezTo>
                  <a:lnTo>
                    <a:pt x="8106" y="4570"/>
                  </a:lnTo>
                  <a:cubicBezTo>
                    <a:pt x="4270" y="4003"/>
                    <a:pt x="367" y="3003"/>
                    <a:pt x="401" y="2336"/>
                  </a:cubicBezTo>
                  <a:cubicBezTo>
                    <a:pt x="467" y="1568"/>
                    <a:pt x="4570" y="668"/>
                    <a:pt x="7172" y="267"/>
                  </a:cubicBezTo>
                  <a:lnTo>
                    <a:pt x="7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4"/>
            <p:cNvSpPr/>
            <p:nvPr/>
          </p:nvSpPr>
          <p:spPr>
            <a:xfrm>
              <a:off x="-3506225" y="4152400"/>
              <a:ext cx="651325" cy="329800"/>
            </a:xfrm>
            <a:custGeom>
              <a:avLst/>
              <a:gdLst/>
              <a:ahLst/>
              <a:cxnLst/>
              <a:rect l="l" t="t" r="r" b="b"/>
              <a:pathLst>
                <a:path w="26053" h="13192" extrusionOk="0">
                  <a:moveTo>
                    <a:pt x="24534" y="0"/>
                  </a:moveTo>
                  <a:cubicBezTo>
                    <a:pt x="22443" y="0"/>
                    <a:pt x="18664" y="81"/>
                    <a:pt x="16246" y="616"/>
                  </a:cubicBezTo>
                  <a:cubicBezTo>
                    <a:pt x="13978" y="1116"/>
                    <a:pt x="11609" y="1417"/>
                    <a:pt x="9308" y="1717"/>
                  </a:cubicBezTo>
                  <a:cubicBezTo>
                    <a:pt x="4704" y="2317"/>
                    <a:pt x="1102" y="2784"/>
                    <a:pt x="435" y="4419"/>
                  </a:cubicBezTo>
                  <a:cubicBezTo>
                    <a:pt x="1" y="5586"/>
                    <a:pt x="34" y="6654"/>
                    <a:pt x="601" y="7621"/>
                  </a:cubicBezTo>
                  <a:cubicBezTo>
                    <a:pt x="1802" y="9656"/>
                    <a:pt x="4971" y="10757"/>
                    <a:pt x="7540" y="11090"/>
                  </a:cubicBezTo>
                  <a:cubicBezTo>
                    <a:pt x="9041" y="11290"/>
                    <a:pt x="10675" y="11624"/>
                    <a:pt x="12243" y="11957"/>
                  </a:cubicBezTo>
                  <a:cubicBezTo>
                    <a:pt x="14511" y="12458"/>
                    <a:pt x="16646" y="12891"/>
                    <a:pt x="18314" y="12891"/>
                  </a:cubicBezTo>
                  <a:cubicBezTo>
                    <a:pt x="21049" y="12891"/>
                    <a:pt x="25619" y="13192"/>
                    <a:pt x="25686" y="13192"/>
                  </a:cubicBezTo>
                  <a:lnTo>
                    <a:pt x="25686" y="12891"/>
                  </a:lnTo>
                  <a:cubicBezTo>
                    <a:pt x="25653" y="12891"/>
                    <a:pt x="21049" y="12625"/>
                    <a:pt x="18281" y="12625"/>
                  </a:cubicBezTo>
                  <a:cubicBezTo>
                    <a:pt x="16679" y="12625"/>
                    <a:pt x="14545" y="12158"/>
                    <a:pt x="12310" y="11691"/>
                  </a:cubicBezTo>
                  <a:cubicBezTo>
                    <a:pt x="10709" y="11324"/>
                    <a:pt x="9074" y="10990"/>
                    <a:pt x="7573" y="10790"/>
                  </a:cubicBezTo>
                  <a:cubicBezTo>
                    <a:pt x="5171" y="10456"/>
                    <a:pt x="2002" y="9422"/>
                    <a:pt x="868" y="7488"/>
                  </a:cubicBezTo>
                  <a:cubicBezTo>
                    <a:pt x="334" y="6587"/>
                    <a:pt x="301" y="5620"/>
                    <a:pt x="735" y="4519"/>
                  </a:cubicBezTo>
                  <a:cubicBezTo>
                    <a:pt x="1302" y="3051"/>
                    <a:pt x="5038" y="2551"/>
                    <a:pt x="9341" y="2017"/>
                  </a:cubicBezTo>
                  <a:cubicBezTo>
                    <a:pt x="11643" y="1717"/>
                    <a:pt x="14044" y="1417"/>
                    <a:pt x="16313" y="916"/>
                  </a:cubicBezTo>
                  <a:cubicBezTo>
                    <a:pt x="18707" y="381"/>
                    <a:pt x="22447" y="300"/>
                    <a:pt x="24516" y="300"/>
                  </a:cubicBezTo>
                  <a:cubicBezTo>
                    <a:pt x="25415" y="300"/>
                    <a:pt x="25999" y="316"/>
                    <a:pt x="26019" y="316"/>
                  </a:cubicBezTo>
                  <a:lnTo>
                    <a:pt x="26053" y="16"/>
                  </a:lnTo>
                  <a:cubicBezTo>
                    <a:pt x="26033" y="16"/>
                    <a:pt x="25443" y="0"/>
                    <a:pt x="2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4"/>
            <p:cNvSpPr/>
            <p:nvPr/>
          </p:nvSpPr>
          <p:spPr>
            <a:xfrm>
              <a:off x="-3281900" y="4212825"/>
              <a:ext cx="156825" cy="156800"/>
            </a:xfrm>
            <a:custGeom>
              <a:avLst/>
              <a:gdLst/>
              <a:ahLst/>
              <a:cxnLst/>
              <a:rect l="l" t="t" r="r" b="b"/>
              <a:pathLst>
                <a:path w="6273" h="6272" extrusionOk="0">
                  <a:moveTo>
                    <a:pt x="3137" y="300"/>
                  </a:moveTo>
                  <a:cubicBezTo>
                    <a:pt x="4704" y="300"/>
                    <a:pt x="5972" y="1568"/>
                    <a:pt x="5972" y="3136"/>
                  </a:cubicBezTo>
                  <a:cubicBezTo>
                    <a:pt x="5972" y="4704"/>
                    <a:pt x="4704" y="5971"/>
                    <a:pt x="3137" y="5971"/>
                  </a:cubicBezTo>
                  <a:cubicBezTo>
                    <a:pt x="1569" y="5971"/>
                    <a:pt x="301" y="4704"/>
                    <a:pt x="301" y="3136"/>
                  </a:cubicBezTo>
                  <a:cubicBezTo>
                    <a:pt x="301" y="1568"/>
                    <a:pt x="1569" y="300"/>
                    <a:pt x="3137" y="300"/>
                  </a:cubicBezTo>
                  <a:close/>
                  <a:moveTo>
                    <a:pt x="3137" y="0"/>
                  </a:moveTo>
                  <a:cubicBezTo>
                    <a:pt x="1435" y="0"/>
                    <a:pt x="1" y="1401"/>
                    <a:pt x="1" y="3136"/>
                  </a:cubicBezTo>
                  <a:cubicBezTo>
                    <a:pt x="1" y="4837"/>
                    <a:pt x="1402" y="6271"/>
                    <a:pt x="3137" y="6271"/>
                  </a:cubicBezTo>
                  <a:cubicBezTo>
                    <a:pt x="4871" y="6271"/>
                    <a:pt x="6272" y="4837"/>
                    <a:pt x="6272" y="3136"/>
                  </a:cubicBezTo>
                  <a:cubicBezTo>
                    <a:pt x="6272" y="1401"/>
                    <a:pt x="4871" y="0"/>
                    <a:pt x="3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4"/>
            <p:cNvSpPr/>
            <p:nvPr/>
          </p:nvSpPr>
          <p:spPr>
            <a:xfrm>
              <a:off x="-3260200" y="4233675"/>
              <a:ext cx="114275" cy="114275"/>
            </a:xfrm>
            <a:custGeom>
              <a:avLst/>
              <a:gdLst/>
              <a:ahLst/>
              <a:cxnLst/>
              <a:rect l="l" t="t" r="r" b="b"/>
              <a:pathLst>
                <a:path w="4571" h="4571" extrusionOk="0">
                  <a:moveTo>
                    <a:pt x="2269" y="300"/>
                  </a:moveTo>
                  <a:cubicBezTo>
                    <a:pt x="3369" y="300"/>
                    <a:pt x="4270" y="1201"/>
                    <a:pt x="4270" y="2302"/>
                  </a:cubicBezTo>
                  <a:cubicBezTo>
                    <a:pt x="4270" y="3403"/>
                    <a:pt x="3369" y="4303"/>
                    <a:pt x="2269" y="4303"/>
                  </a:cubicBezTo>
                  <a:cubicBezTo>
                    <a:pt x="1168" y="4303"/>
                    <a:pt x="267" y="3403"/>
                    <a:pt x="267" y="2302"/>
                  </a:cubicBezTo>
                  <a:cubicBezTo>
                    <a:pt x="267" y="1201"/>
                    <a:pt x="1168" y="300"/>
                    <a:pt x="2269" y="300"/>
                  </a:cubicBezTo>
                  <a:close/>
                  <a:moveTo>
                    <a:pt x="2269" y="0"/>
                  </a:moveTo>
                  <a:cubicBezTo>
                    <a:pt x="1001" y="0"/>
                    <a:pt x="0" y="1034"/>
                    <a:pt x="0" y="2302"/>
                  </a:cubicBezTo>
                  <a:cubicBezTo>
                    <a:pt x="0" y="3569"/>
                    <a:pt x="1001" y="4570"/>
                    <a:pt x="2269" y="4570"/>
                  </a:cubicBezTo>
                  <a:cubicBezTo>
                    <a:pt x="3536" y="4570"/>
                    <a:pt x="4570" y="3569"/>
                    <a:pt x="4570" y="2302"/>
                  </a:cubicBezTo>
                  <a:cubicBezTo>
                    <a:pt x="4570" y="1034"/>
                    <a:pt x="353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4"/>
            <p:cNvSpPr/>
            <p:nvPr/>
          </p:nvSpPr>
          <p:spPr>
            <a:xfrm>
              <a:off x="-3239350" y="42553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5" y="301"/>
                  </a:moveTo>
                  <a:cubicBezTo>
                    <a:pt x="2068" y="301"/>
                    <a:pt x="2569" y="801"/>
                    <a:pt x="2569" y="1435"/>
                  </a:cubicBezTo>
                  <a:cubicBezTo>
                    <a:pt x="2569" y="2069"/>
                    <a:pt x="2068" y="2569"/>
                    <a:pt x="1435" y="2569"/>
                  </a:cubicBezTo>
                  <a:cubicBezTo>
                    <a:pt x="801" y="2569"/>
                    <a:pt x="300" y="2069"/>
                    <a:pt x="300" y="1435"/>
                  </a:cubicBezTo>
                  <a:cubicBezTo>
                    <a:pt x="300" y="801"/>
                    <a:pt x="801" y="301"/>
                    <a:pt x="1435" y="301"/>
                  </a:cubicBezTo>
                  <a:close/>
                  <a:moveTo>
                    <a:pt x="1435" y="0"/>
                  </a:moveTo>
                  <a:cubicBezTo>
                    <a:pt x="667" y="0"/>
                    <a:pt x="0" y="634"/>
                    <a:pt x="0" y="1435"/>
                  </a:cubicBezTo>
                  <a:cubicBezTo>
                    <a:pt x="0" y="2202"/>
                    <a:pt x="667" y="2869"/>
                    <a:pt x="1435" y="2869"/>
                  </a:cubicBezTo>
                  <a:cubicBezTo>
                    <a:pt x="2235" y="2869"/>
                    <a:pt x="2869" y="2202"/>
                    <a:pt x="2869" y="1435"/>
                  </a:cubicBezTo>
                  <a:cubicBezTo>
                    <a:pt x="2869" y="634"/>
                    <a:pt x="22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4"/>
            <p:cNvSpPr/>
            <p:nvPr/>
          </p:nvSpPr>
          <p:spPr>
            <a:xfrm>
              <a:off x="-3385300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334" y="1"/>
                  </a:moveTo>
                  <a:cubicBezTo>
                    <a:pt x="134" y="1"/>
                    <a:pt x="1" y="168"/>
                    <a:pt x="1" y="368"/>
                  </a:cubicBezTo>
                  <a:lnTo>
                    <a:pt x="1" y="1168"/>
                  </a:lnTo>
                  <a:cubicBezTo>
                    <a:pt x="1" y="1369"/>
                    <a:pt x="134" y="1535"/>
                    <a:pt x="334" y="1535"/>
                  </a:cubicBezTo>
                  <a:lnTo>
                    <a:pt x="4337" y="1535"/>
                  </a:lnTo>
                  <a:lnTo>
                    <a:pt x="4337" y="1235"/>
                  </a:lnTo>
                  <a:lnTo>
                    <a:pt x="334" y="1235"/>
                  </a:lnTo>
                  <a:cubicBezTo>
                    <a:pt x="301" y="1235"/>
                    <a:pt x="268" y="1202"/>
                    <a:pt x="268" y="1168"/>
                  </a:cubicBezTo>
                  <a:lnTo>
                    <a:pt x="268" y="368"/>
                  </a:lnTo>
                  <a:cubicBezTo>
                    <a:pt x="268" y="335"/>
                    <a:pt x="301" y="301"/>
                    <a:pt x="334" y="301"/>
                  </a:cubicBezTo>
                  <a:lnTo>
                    <a:pt x="4537" y="301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4"/>
            <p:cNvSpPr/>
            <p:nvPr/>
          </p:nvSpPr>
          <p:spPr>
            <a:xfrm>
              <a:off x="-336527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367" y="1"/>
                  </a:moveTo>
                  <a:cubicBezTo>
                    <a:pt x="167" y="1"/>
                    <a:pt x="0" y="167"/>
                    <a:pt x="0" y="334"/>
                  </a:cubicBezTo>
                  <a:lnTo>
                    <a:pt x="0" y="1168"/>
                  </a:lnTo>
                  <a:cubicBezTo>
                    <a:pt x="0" y="1368"/>
                    <a:pt x="167" y="1535"/>
                    <a:pt x="367" y="1535"/>
                  </a:cubicBezTo>
                  <a:lnTo>
                    <a:pt x="4003" y="1535"/>
                  </a:lnTo>
                  <a:lnTo>
                    <a:pt x="4003" y="1235"/>
                  </a:lnTo>
                  <a:lnTo>
                    <a:pt x="367" y="1235"/>
                  </a:lnTo>
                  <a:cubicBezTo>
                    <a:pt x="334" y="1235"/>
                    <a:pt x="300" y="1202"/>
                    <a:pt x="300" y="1168"/>
                  </a:cubicBezTo>
                  <a:lnTo>
                    <a:pt x="300" y="334"/>
                  </a:lnTo>
                  <a:cubicBezTo>
                    <a:pt x="300" y="301"/>
                    <a:pt x="334" y="301"/>
                    <a:pt x="367" y="301"/>
                  </a:cubicBezTo>
                  <a:lnTo>
                    <a:pt x="3536" y="301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4"/>
            <p:cNvSpPr/>
            <p:nvPr/>
          </p:nvSpPr>
          <p:spPr>
            <a:xfrm>
              <a:off x="-3130125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1" y="1"/>
                  </a:moveTo>
                  <a:lnTo>
                    <a:pt x="1" y="301"/>
                  </a:lnTo>
                  <a:lnTo>
                    <a:pt x="4171" y="301"/>
                  </a:lnTo>
                  <a:cubicBezTo>
                    <a:pt x="4204" y="301"/>
                    <a:pt x="4237" y="335"/>
                    <a:pt x="4237" y="368"/>
                  </a:cubicBezTo>
                  <a:lnTo>
                    <a:pt x="4237" y="1168"/>
                  </a:lnTo>
                  <a:cubicBezTo>
                    <a:pt x="4237" y="1202"/>
                    <a:pt x="4204" y="1235"/>
                    <a:pt x="4171" y="1235"/>
                  </a:cubicBezTo>
                  <a:lnTo>
                    <a:pt x="168" y="1235"/>
                  </a:lnTo>
                  <a:lnTo>
                    <a:pt x="168" y="1535"/>
                  </a:lnTo>
                  <a:lnTo>
                    <a:pt x="4171" y="1535"/>
                  </a:lnTo>
                  <a:cubicBezTo>
                    <a:pt x="4371" y="1535"/>
                    <a:pt x="4538" y="1369"/>
                    <a:pt x="4538" y="1168"/>
                  </a:cubicBezTo>
                  <a:lnTo>
                    <a:pt x="4538" y="368"/>
                  </a:lnTo>
                  <a:cubicBezTo>
                    <a:pt x="4538" y="168"/>
                    <a:pt x="4371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4"/>
            <p:cNvSpPr/>
            <p:nvPr/>
          </p:nvSpPr>
          <p:spPr>
            <a:xfrm>
              <a:off x="-313762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468" y="1"/>
                  </a:moveTo>
                  <a:lnTo>
                    <a:pt x="468" y="301"/>
                  </a:lnTo>
                  <a:lnTo>
                    <a:pt x="3637" y="301"/>
                  </a:lnTo>
                  <a:cubicBezTo>
                    <a:pt x="3670" y="301"/>
                    <a:pt x="3703" y="334"/>
                    <a:pt x="3703" y="368"/>
                  </a:cubicBezTo>
                  <a:lnTo>
                    <a:pt x="3703" y="1168"/>
                  </a:lnTo>
                  <a:cubicBezTo>
                    <a:pt x="3703" y="1202"/>
                    <a:pt x="3670" y="1235"/>
                    <a:pt x="3637" y="1235"/>
                  </a:cubicBezTo>
                  <a:lnTo>
                    <a:pt x="1" y="1235"/>
                  </a:lnTo>
                  <a:lnTo>
                    <a:pt x="1" y="1535"/>
                  </a:lnTo>
                  <a:lnTo>
                    <a:pt x="3637" y="1535"/>
                  </a:lnTo>
                  <a:cubicBezTo>
                    <a:pt x="3837" y="1535"/>
                    <a:pt x="4004" y="1368"/>
                    <a:pt x="4004" y="1168"/>
                  </a:cubicBezTo>
                  <a:lnTo>
                    <a:pt x="4004" y="368"/>
                  </a:lnTo>
                  <a:cubicBezTo>
                    <a:pt x="4004" y="167"/>
                    <a:pt x="3837" y="1"/>
                    <a:pt x="3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4"/>
            <p:cNvSpPr/>
            <p:nvPr/>
          </p:nvSpPr>
          <p:spPr>
            <a:xfrm>
              <a:off x="-3397800" y="4382975"/>
              <a:ext cx="532900" cy="29175"/>
            </a:xfrm>
            <a:custGeom>
              <a:avLst/>
              <a:gdLst/>
              <a:ahLst/>
              <a:cxnLst/>
              <a:rect l="l" t="t" r="r" b="b"/>
              <a:pathLst>
                <a:path w="21316" h="1167" extrusionOk="0">
                  <a:moveTo>
                    <a:pt x="13052" y="1"/>
                  </a:moveTo>
                  <a:cubicBezTo>
                    <a:pt x="12088" y="1"/>
                    <a:pt x="11149" y="19"/>
                    <a:pt x="10308" y="66"/>
                  </a:cubicBezTo>
                  <a:cubicBezTo>
                    <a:pt x="8707" y="133"/>
                    <a:pt x="100" y="866"/>
                    <a:pt x="0" y="866"/>
                  </a:cubicBezTo>
                  <a:lnTo>
                    <a:pt x="34" y="1167"/>
                  </a:lnTo>
                  <a:cubicBezTo>
                    <a:pt x="134" y="1133"/>
                    <a:pt x="8707" y="433"/>
                    <a:pt x="10341" y="333"/>
                  </a:cubicBezTo>
                  <a:cubicBezTo>
                    <a:pt x="11083" y="297"/>
                    <a:pt x="11901" y="283"/>
                    <a:pt x="12747" y="283"/>
                  </a:cubicBezTo>
                  <a:cubicBezTo>
                    <a:pt x="16693" y="283"/>
                    <a:pt x="21227" y="600"/>
                    <a:pt x="21282" y="600"/>
                  </a:cubicBezTo>
                  <a:lnTo>
                    <a:pt x="21316" y="333"/>
                  </a:lnTo>
                  <a:cubicBezTo>
                    <a:pt x="21262" y="306"/>
                    <a:pt x="16945" y="1"/>
                    <a:pt x="13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4"/>
            <p:cNvSpPr/>
            <p:nvPr/>
          </p:nvSpPr>
          <p:spPr>
            <a:xfrm>
              <a:off x="-2919125" y="44096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34"/>
                    <a:pt x="434" y="834"/>
                  </a:cubicBezTo>
                  <a:cubicBezTo>
                    <a:pt x="667" y="834"/>
                    <a:pt x="834" y="668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4"/>
            <p:cNvSpPr/>
            <p:nvPr/>
          </p:nvSpPr>
          <p:spPr>
            <a:xfrm>
              <a:off x="-2985000" y="4407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167" y="868"/>
                    <a:pt x="400" y="868"/>
                  </a:cubicBezTo>
                  <a:cubicBezTo>
                    <a:pt x="634" y="868"/>
                    <a:pt x="834" y="668"/>
                    <a:pt x="834" y="434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4"/>
            <p:cNvSpPr/>
            <p:nvPr/>
          </p:nvSpPr>
          <p:spPr>
            <a:xfrm>
              <a:off x="-3051725" y="44046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34" y="868"/>
                    <a:pt x="834" y="668"/>
                    <a:pt x="834" y="434"/>
                  </a:cubicBezTo>
                  <a:cubicBezTo>
                    <a:pt x="834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4"/>
            <p:cNvSpPr/>
            <p:nvPr/>
          </p:nvSpPr>
          <p:spPr>
            <a:xfrm>
              <a:off x="-3118450" y="4402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8"/>
                    <a:pt x="435" y="868"/>
                  </a:cubicBezTo>
                  <a:cubicBezTo>
                    <a:pt x="668" y="868"/>
                    <a:pt x="835" y="667"/>
                    <a:pt x="835" y="434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4"/>
            <p:cNvSpPr/>
            <p:nvPr/>
          </p:nvSpPr>
          <p:spPr>
            <a:xfrm>
              <a:off x="-2715650" y="4941675"/>
              <a:ext cx="279400" cy="171800"/>
            </a:xfrm>
            <a:custGeom>
              <a:avLst/>
              <a:gdLst/>
              <a:ahLst/>
              <a:cxnLst/>
              <a:rect l="l" t="t" r="r" b="b"/>
              <a:pathLst>
                <a:path w="11176" h="6872" extrusionOk="0">
                  <a:moveTo>
                    <a:pt x="1468" y="0"/>
                  </a:moveTo>
                  <a:lnTo>
                    <a:pt x="1435" y="267"/>
                  </a:lnTo>
                  <a:cubicBezTo>
                    <a:pt x="1502" y="301"/>
                    <a:pt x="8240" y="1068"/>
                    <a:pt x="10408" y="3169"/>
                  </a:cubicBezTo>
                  <a:cubicBezTo>
                    <a:pt x="10775" y="3503"/>
                    <a:pt x="10875" y="3937"/>
                    <a:pt x="10741" y="4337"/>
                  </a:cubicBezTo>
                  <a:cubicBezTo>
                    <a:pt x="10475" y="5037"/>
                    <a:pt x="9441" y="5538"/>
                    <a:pt x="7939" y="5638"/>
                  </a:cubicBezTo>
                  <a:cubicBezTo>
                    <a:pt x="4971" y="5871"/>
                    <a:pt x="34" y="6572"/>
                    <a:pt x="0" y="6572"/>
                  </a:cubicBezTo>
                  <a:lnTo>
                    <a:pt x="34" y="6872"/>
                  </a:lnTo>
                  <a:cubicBezTo>
                    <a:pt x="101" y="6872"/>
                    <a:pt x="5004" y="6172"/>
                    <a:pt x="7939" y="5938"/>
                  </a:cubicBezTo>
                  <a:cubicBezTo>
                    <a:pt x="9607" y="5805"/>
                    <a:pt x="10708" y="5271"/>
                    <a:pt x="11008" y="4437"/>
                  </a:cubicBezTo>
                  <a:cubicBezTo>
                    <a:pt x="11175" y="3937"/>
                    <a:pt x="11042" y="3370"/>
                    <a:pt x="10608" y="2969"/>
                  </a:cubicBezTo>
                  <a:cubicBezTo>
                    <a:pt x="8373" y="801"/>
                    <a:pt x="1735" y="34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4"/>
            <p:cNvSpPr/>
            <p:nvPr/>
          </p:nvSpPr>
          <p:spPr>
            <a:xfrm>
              <a:off x="-2706475" y="4967525"/>
              <a:ext cx="202675" cy="121775"/>
            </a:xfrm>
            <a:custGeom>
              <a:avLst/>
              <a:gdLst/>
              <a:ahLst/>
              <a:cxnLst/>
              <a:rect l="l" t="t" r="r" b="b"/>
              <a:pathLst>
                <a:path w="8107" h="4871" extrusionOk="0">
                  <a:moveTo>
                    <a:pt x="1001" y="1"/>
                  </a:moveTo>
                  <a:lnTo>
                    <a:pt x="968" y="267"/>
                  </a:lnTo>
                  <a:cubicBezTo>
                    <a:pt x="3536" y="668"/>
                    <a:pt x="7639" y="1535"/>
                    <a:pt x="7706" y="2336"/>
                  </a:cubicBezTo>
                  <a:cubicBezTo>
                    <a:pt x="7773" y="3003"/>
                    <a:pt x="3836" y="4003"/>
                    <a:pt x="0" y="4570"/>
                  </a:cubicBezTo>
                  <a:lnTo>
                    <a:pt x="67" y="4871"/>
                  </a:lnTo>
                  <a:cubicBezTo>
                    <a:pt x="1401" y="4671"/>
                    <a:pt x="8106" y="3570"/>
                    <a:pt x="8006" y="2302"/>
                  </a:cubicBezTo>
                  <a:cubicBezTo>
                    <a:pt x="7906" y="1068"/>
                    <a:pt x="2135" y="167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4"/>
            <p:cNvSpPr/>
            <p:nvPr/>
          </p:nvSpPr>
          <p:spPr>
            <a:xfrm>
              <a:off x="-2639775" y="4152550"/>
              <a:ext cx="651325" cy="329650"/>
            </a:xfrm>
            <a:custGeom>
              <a:avLst/>
              <a:gdLst/>
              <a:ahLst/>
              <a:cxnLst/>
              <a:rect l="l" t="t" r="r" b="b"/>
              <a:pathLst>
                <a:path w="26053" h="13186" extrusionOk="0">
                  <a:moveTo>
                    <a:pt x="1187" y="0"/>
                  </a:moveTo>
                  <a:cubicBezTo>
                    <a:pt x="462" y="0"/>
                    <a:pt x="10" y="10"/>
                    <a:pt x="1" y="10"/>
                  </a:cubicBezTo>
                  <a:lnTo>
                    <a:pt x="1" y="310"/>
                  </a:lnTo>
                  <a:cubicBezTo>
                    <a:pt x="21" y="310"/>
                    <a:pt x="605" y="294"/>
                    <a:pt x="1505" y="294"/>
                  </a:cubicBezTo>
                  <a:cubicBezTo>
                    <a:pt x="3574" y="294"/>
                    <a:pt x="7313" y="375"/>
                    <a:pt x="9708" y="910"/>
                  </a:cubicBezTo>
                  <a:cubicBezTo>
                    <a:pt x="12010" y="1411"/>
                    <a:pt x="14378" y="1711"/>
                    <a:pt x="16680" y="2011"/>
                  </a:cubicBezTo>
                  <a:cubicBezTo>
                    <a:pt x="21016" y="2545"/>
                    <a:pt x="24719" y="3045"/>
                    <a:pt x="25319" y="4546"/>
                  </a:cubicBezTo>
                  <a:cubicBezTo>
                    <a:pt x="25719" y="5614"/>
                    <a:pt x="25686" y="6614"/>
                    <a:pt x="25152" y="7482"/>
                  </a:cubicBezTo>
                  <a:cubicBezTo>
                    <a:pt x="24018" y="9416"/>
                    <a:pt x="20849" y="10484"/>
                    <a:pt x="18447" y="10784"/>
                  </a:cubicBezTo>
                  <a:cubicBezTo>
                    <a:pt x="16946" y="10984"/>
                    <a:pt x="15312" y="11351"/>
                    <a:pt x="13711" y="11685"/>
                  </a:cubicBezTo>
                  <a:cubicBezTo>
                    <a:pt x="11476" y="12152"/>
                    <a:pt x="9341" y="12619"/>
                    <a:pt x="7740" y="12619"/>
                  </a:cubicBezTo>
                  <a:cubicBezTo>
                    <a:pt x="4971" y="12619"/>
                    <a:pt x="401" y="12885"/>
                    <a:pt x="335" y="12885"/>
                  </a:cubicBezTo>
                  <a:lnTo>
                    <a:pt x="368" y="13186"/>
                  </a:lnTo>
                  <a:cubicBezTo>
                    <a:pt x="400" y="13186"/>
                    <a:pt x="4533" y="12916"/>
                    <a:pt x="7293" y="12916"/>
                  </a:cubicBezTo>
                  <a:cubicBezTo>
                    <a:pt x="7447" y="12916"/>
                    <a:pt x="7596" y="12917"/>
                    <a:pt x="7740" y="12919"/>
                  </a:cubicBezTo>
                  <a:cubicBezTo>
                    <a:pt x="9374" y="12919"/>
                    <a:pt x="11509" y="12452"/>
                    <a:pt x="13777" y="11951"/>
                  </a:cubicBezTo>
                  <a:cubicBezTo>
                    <a:pt x="15345" y="11618"/>
                    <a:pt x="16980" y="11284"/>
                    <a:pt x="18481" y="11084"/>
                  </a:cubicBezTo>
                  <a:cubicBezTo>
                    <a:pt x="21049" y="10751"/>
                    <a:pt x="24218" y="9650"/>
                    <a:pt x="25419" y="7648"/>
                  </a:cubicBezTo>
                  <a:cubicBezTo>
                    <a:pt x="25986" y="6681"/>
                    <a:pt x="26053" y="5580"/>
                    <a:pt x="25586" y="4413"/>
                  </a:cubicBezTo>
                  <a:cubicBezTo>
                    <a:pt x="24919" y="2778"/>
                    <a:pt x="21316" y="2311"/>
                    <a:pt x="16713" y="1711"/>
                  </a:cubicBezTo>
                  <a:cubicBezTo>
                    <a:pt x="14411" y="1411"/>
                    <a:pt x="12043" y="1110"/>
                    <a:pt x="9775" y="610"/>
                  </a:cubicBezTo>
                  <a:cubicBezTo>
                    <a:pt x="7231" y="72"/>
                    <a:pt x="3180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4"/>
            <p:cNvSpPr/>
            <p:nvPr/>
          </p:nvSpPr>
          <p:spPr>
            <a:xfrm>
              <a:off x="-2370400" y="4212825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extrusionOk="0">
                  <a:moveTo>
                    <a:pt x="3136" y="300"/>
                  </a:moveTo>
                  <a:cubicBezTo>
                    <a:pt x="4704" y="300"/>
                    <a:pt x="5971" y="1568"/>
                    <a:pt x="5971" y="3136"/>
                  </a:cubicBezTo>
                  <a:cubicBezTo>
                    <a:pt x="5971" y="4704"/>
                    <a:pt x="4704" y="5971"/>
                    <a:pt x="3136" y="5971"/>
                  </a:cubicBezTo>
                  <a:cubicBezTo>
                    <a:pt x="1568" y="5971"/>
                    <a:pt x="301" y="4704"/>
                    <a:pt x="301" y="3136"/>
                  </a:cubicBezTo>
                  <a:cubicBezTo>
                    <a:pt x="301" y="1568"/>
                    <a:pt x="1568" y="300"/>
                    <a:pt x="3136" y="300"/>
                  </a:cubicBezTo>
                  <a:close/>
                  <a:moveTo>
                    <a:pt x="3136" y="0"/>
                  </a:moveTo>
                  <a:cubicBezTo>
                    <a:pt x="1401" y="0"/>
                    <a:pt x="0" y="1401"/>
                    <a:pt x="0" y="3136"/>
                  </a:cubicBezTo>
                  <a:cubicBezTo>
                    <a:pt x="0" y="4837"/>
                    <a:pt x="1401" y="6271"/>
                    <a:pt x="3136" y="6271"/>
                  </a:cubicBezTo>
                  <a:cubicBezTo>
                    <a:pt x="4870" y="6271"/>
                    <a:pt x="6271" y="4837"/>
                    <a:pt x="6271" y="3136"/>
                  </a:cubicBezTo>
                  <a:cubicBezTo>
                    <a:pt x="6271" y="1401"/>
                    <a:pt x="4870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4"/>
            <p:cNvSpPr/>
            <p:nvPr/>
          </p:nvSpPr>
          <p:spPr>
            <a:xfrm>
              <a:off x="-2349550" y="4233675"/>
              <a:ext cx="115100" cy="114275"/>
            </a:xfrm>
            <a:custGeom>
              <a:avLst/>
              <a:gdLst/>
              <a:ahLst/>
              <a:cxnLst/>
              <a:rect l="l" t="t" r="r" b="b"/>
              <a:pathLst>
                <a:path w="4604" h="4571" extrusionOk="0">
                  <a:moveTo>
                    <a:pt x="2302" y="300"/>
                  </a:moveTo>
                  <a:cubicBezTo>
                    <a:pt x="3403" y="300"/>
                    <a:pt x="4303" y="1201"/>
                    <a:pt x="4303" y="2302"/>
                  </a:cubicBezTo>
                  <a:cubicBezTo>
                    <a:pt x="4303" y="3403"/>
                    <a:pt x="3403" y="4303"/>
                    <a:pt x="2302" y="4303"/>
                  </a:cubicBezTo>
                  <a:cubicBezTo>
                    <a:pt x="1201" y="4303"/>
                    <a:pt x="300" y="3403"/>
                    <a:pt x="300" y="2302"/>
                  </a:cubicBezTo>
                  <a:cubicBezTo>
                    <a:pt x="300" y="1201"/>
                    <a:pt x="1201" y="300"/>
                    <a:pt x="2302" y="300"/>
                  </a:cubicBezTo>
                  <a:close/>
                  <a:moveTo>
                    <a:pt x="2302" y="0"/>
                  </a:moveTo>
                  <a:cubicBezTo>
                    <a:pt x="1034" y="0"/>
                    <a:pt x="0" y="1034"/>
                    <a:pt x="0" y="2302"/>
                  </a:cubicBezTo>
                  <a:cubicBezTo>
                    <a:pt x="0" y="3569"/>
                    <a:pt x="1034" y="4570"/>
                    <a:pt x="2302" y="4570"/>
                  </a:cubicBezTo>
                  <a:cubicBezTo>
                    <a:pt x="3569" y="4570"/>
                    <a:pt x="4604" y="3569"/>
                    <a:pt x="4604" y="2302"/>
                  </a:cubicBezTo>
                  <a:cubicBezTo>
                    <a:pt x="4604" y="1034"/>
                    <a:pt x="3569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4"/>
            <p:cNvSpPr/>
            <p:nvPr/>
          </p:nvSpPr>
          <p:spPr>
            <a:xfrm>
              <a:off x="-2327875" y="42553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301"/>
                  </a:moveTo>
                  <a:cubicBezTo>
                    <a:pt x="2069" y="301"/>
                    <a:pt x="2569" y="801"/>
                    <a:pt x="2569" y="1435"/>
                  </a:cubicBezTo>
                  <a:cubicBezTo>
                    <a:pt x="2569" y="2069"/>
                    <a:pt x="2069" y="2569"/>
                    <a:pt x="1435" y="2569"/>
                  </a:cubicBezTo>
                  <a:cubicBezTo>
                    <a:pt x="801" y="2569"/>
                    <a:pt x="301" y="2069"/>
                    <a:pt x="301" y="1435"/>
                  </a:cubicBezTo>
                  <a:cubicBezTo>
                    <a:pt x="301" y="801"/>
                    <a:pt x="801" y="301"/>
                    <a:pt x="1435" y="301"/>
                  </a:cubicBezTo>
                  <a:close/>
                  <a:moveTo>
                    <a:pt x="1435" y="0"/>
                  </a:moveTo>
                  <a:cubicBezTo>
                    <a:pt x="668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5" y="2869"/>
                    <a:pt x="2869" y="2202"/>
                    <a:pt x="2869" y="1435"/>
                  </a:cubicBezTo>
                  <a:cubicBezTo>
                    <a:pt x="2869" y="634"/>
                    <a:pt x="22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4"/>
            <p:cNvSpPr/>
            <p:nvPr/>
          </p:nvSpPr>
          <p:spPr>
            <a:xfrm>
              <a:off x="-2222800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1" y="1"/>
                  </a:moveTo>
                  <a:lnTo>
                    <a:pt x="1" y="301"/>
                  </a:lnTo>
                  <a:lnTo>
                    <a:pt x="4170" y="301"/>
                  </a:lnTo>
                  <a:cubicBezTo>
                    <a:pt x="4204" y="301"/>
                    <a:pt x="4237" y="335"/>
                    <a:pt x="4237" y="368"/>
                  </a:cubicBezTo>
                  <a:lnTo>
                    <a:pt x="4237" y="1168"/>
                  </a:lnTo>
                  <a:cubicBezTo>
                    <a:pt x="4237" y="1202"/>
                    <a:pt x="4204" y="1235"/>
                    <a:pt x="4170" y="1235"/>
                  </a:cubicBezTo>
                  <a:lnTo>
                    <a:pt x="167" y="1235"/>
                  </a:lnTo>
                  <a:lnTo>
                    <a:pt x="167" y="1535"/>
                  </a:lnTo>
                  <a:lnTo>
                    <a:pt x="4170" y="1535"/>
                  </a:lnTo>
                  <a:cubicBezTo>
                    <a:pt x="4370" y="1535"/>
                    <a:pt x="4537" y="1369"/>
                    <a:pt x="4537" y="1168"/>
                  </a:cubicBezTo>
                  <a:lnTo>
                    <a:pt x="4537" y="368"/>
                  </a:lnTo>
                  <a:cubicBezTo>
                    <a:pt x="4537" y="168"/>
                    <a:pt x="4370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4"/>
            <p:cNvSpPr/>
            <p:nvPr/>
          </p:nvSpPr>
          <p:spPr>
            <a:xfrm>
              <a:off x="-2230300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467" y="1"/>
                  </a:moveTo>
                  <a:lnTo>
                    <a:pt x="467" y="301"/>
                  </a:lnTo>
                  <a:lnTo>
                    <a:pt x="3636" y="301"/>
                  </a:lnTo>
                  <a:cubicBezTo>
                    <a:pt x="3670" y="301"/>
                    <a:pt x="3703" y="334"/>
                    <a:pt x="3703" y="368"/>
                  </a:cubicBezTo>
                  <a:lnTo>
                    <a:pt x="3703" y="1168"/>
                  </a:lnTo>
                  <a:cubicBezTo>
                    <a:pt x="3703" y="1202"/>
                    <a:pt x="3670" y="1235"/>
                    <a:pt x="3636" y="1235"/>
                  </a:cubicBezTo>
                  <a:lnTo>
                    <a:pt x="0" y="1235"/>
                  </a:lnTo>
                  <a:lnTo>
                    <a:pt x="0" y="1535"/>
                  </a:lnTo>
                  <a:lnTo>
                    <a:pt x="3636" y="1535"/>
                  </a:lnTo>
                  <a:cubicBezTo>
                    <a:pt x="3836" y="1535"/>
                    <a:pt x="4003" y="1368"/>
                    <a:pt x="4003" y="1168"/>
                  </a:cubicBezTo>
                  <a:lnTo>
                    <a:pt x="4003" y="368"/>
                  </a:lnTo>
                  <a:cubicBezTo>
                    <a:pt x="4003" y="167"/>
                    <a:pt x="3836" y="1"/>
                    <a:pt x="3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4"/>
            <p:cNvSpPr/>
            <p:nvPr/>
          </p:nvSpPr>
          <p:spPr>
            <a:xfrm>
              <a:off x="-2478825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lnTo>
                    <a:pt x="1" y="1168"/>
                  </a:lnTo>
                  <a:cubicBezTo>
                    <a:pt x="1" y="1369"/>
                    <a:pt x="168" y="1535"/>
                    <a:pt x="368" y="1535"/>
                  </a:cubicBezTo>
                  <a:lnTo>
                    <a:pt x="4371" y="1535"/>
                  </a:lnTo>
                  <a:lnTo>
                    <a:pt x="4371" y="1235"/>
                  </a:lnTo>
                  <a:lnTo>
                    <a:pt x="368" y="1235"/>
                  </a:lnTo>
                  <a:cubicBezTo>
                    <a:pt x="334" y="1235"/>
                    <a:pt x="301" y="1202"/>
                    <a:pt x="301" y="1168"/>
                  </a:cubicBezTo>
                  <a:lnTo>
                    <a:pt x="301" y="368"/>
                  </a:lnTo>
                  <a:cubicBezTo>
                    <a:pt x="301" y="335"/>
                    <a:pt x="334" y="301"/>
                    <a:pt x="368" y="301"/>
                  </a:cubicBezTo>
                  <a:lnTo>
                    <a:pt x="4537" y="301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4"/>
            <p:cNvSpPr/>
            <p:nvPr/>
          </p:nvSpPr>
          <p:spPr>
            <a:xfrm>
              <a:off x="-245797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368" y="1"/>
                  </a:moveTo>
                  <a:cubicBezTo>
                    <a:pt x="168" y="1"/>
                    <a:pt x="1" y="167"/>
                    <a:pt x="1" y="334"/>
                  </a:cubicBezTo>
                  <a:lnTo>
                    <a:pt x="1" y="1168"/>
                  </a:lnTo>
                  <a:cubicBezTo>
                    <a:pt x="1" y="1368"/>
                    <a:pt x="168" y="1535"/>
                    <a:pt x="368" y="1535"/>
                  </a:cubicBezTo>
                  <a:lnTo>
                    <a:pt x="4004" y="1535"/>
                  </a:lnTo>
                  <a:lnTo>
                    <a:pt x="4004" y="1235"/>
                  </a:lnTo>
                  <a:lnTo>
                    <a:pt x="368" y="1235"/>
                  </a:lnTo>
                  <a:cubicBezTo>
                    <a:pt x="334" y="1235"/>
                    <a:pt x="301" y="1202"/>
                    <a:pt x="301" y="1168"/>
                  </a:cubicBezTo>
                  <a:lnTo>
                    <a:pt x="301" y="334"/>
                  </a:lnTo>
                  <a:cubicBezTo>
                    <a:pt x="301" y="301"/>
                    <a:pt x="334" y="301"/>
                    <a:pt x="368" y="301"/>
                  </a:cubicBezTo>
                  <a:lnTo>
                    <a:pt x="3537" y="30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4"/>
            <p:cNvSpPr/>
            <p:nvPr/>
          </p:nvSpPr>
          <p:spPr>
            <a:xfrm>
              <a:off x="-2630600" y="4383050"/>
              <a:ext cx="532925" cy="29100"/>
            </a:xfrm>
            <a:custGeom>
              <a:avLst/>
              <a:gdLst/>
              <a:ahLst/>
              <a:cxnLst/>
              <a:rect l="l" t="t" r="r" b="b"/>
              <a:pathLst>
                <a:path w="21317" h="1164" extrusionOk="0">
                  <a:moveTo>
                    <a:pt x="8401" y="1"/>
                  </a:moveTo>
                  <a:cubicBezTo>
                    <a:pt x="4473" y="1"/>
                    <a:pt x="55" y="330"/>
                    <a:pt x="1" y="330"/>
                  </a:cubicBezTo>
                  <a:lnTo>
                    <a:pt x="34" y="597"/>
                  </a:lnTo>
                  <a:cubicBezTo>
                    <a:pt x="89" y="597"/>
                    <a:pt x="4623" y="280"/>
                    <a:pt x="8570" y="280"/>
                  </a:cubicBezTo>
                  <a:cubicBezTo>
                    <a:pt x="9415" y="280"/>
                    <a:pt x="10234" y="294"/>
                    <a:pt x="10975" y="330"/>
                  </a:cubicBezTo>
                  <a:cubicBezTo>
                    <a:pt x="12610" y="430"/>
                    <a:pt x="21216" y="1130"/>
                    <a:pt x="21283" y="1164"/>
                  </a:cubicBezTo>
                  <a:lnTo>
                    <a:pt x="21316" y="863"/>
                  </a:lnTo>
                  <a:cubicBezTo>
                    <a:pt x="21216" y="863"/>
                    <a:pt x="12643" y="130"/>
                    <a:pt x="11009" y="63"/>
                  </a:cubicBezTo>
                  <a:cubicBezTo>
                    <a:pt x="10207" y="19"/>
                    <a:pt x="9317" y="1"/>
                    <a:pt x="8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4"/>
            <p:cNvSpPr/>
            <p:nvPr/>
          </p:nvSpPr>
          <p:spPr>
            <a:xfrm>
              <a:off x="-2597225" y="44096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34" y="834"/>
                    <a:pt x="834" y="668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4"/>
            <p:cNvSpPr/>
            <p:nvPr/>
          </p:nvSpPr>
          <p:spPr>
            <a:xfrm>
              <a:off x="-2530525" y="4407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68"/>
                    <a:pt x="168" y="868"/>
                    <a:pt x="401" y="868"/>
                  </a:cubicBezTo>
                  <a:cubicBezTo>
                    <a:pt x="635" y="868"/>
                    <a:pt x="835" y="668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4"/>
            <p:cNvSpPr/>
            <p:nvPr/>
          </p:nvSpPr>
          <p:spPr>
            <a:xfrm>
              <a:off x="-2464650" y="44046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5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68"/>
                    <a:pt x="201" y="868"/>
                    <a:pt x="435" y="868"/>
                  </a:cubicBezTo>
                  <a:cubicBezTo>
                    <a:pt x="668" y="868"/>
                    <a:pt x="835" y="668"/>
                    <a:pt x="835" y="434"/>
                  </a:cubicBezTo>
                  <a:cubicBezTo>
                    <a:pt x="835" y="201"/>
                    <a:pt x="66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4"/>
            <p:cNvSpPr/>
            <p:nvPr/>
          </p:nvSpPr>
          <p:spPr>
            <a:xfrm>
              <a:off x="-2397925" y="4402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0"/>
                  </a:moveTo>
                  <a:cubicBezTo>
                    <a:pt x="167" y="0"/>
                    <a:pt x="1" y="200"/>
                    <a:pt x="1" y="434"/>
                  </a:cubicBezTo>
                  <a:cubicBezTo>
                    <a:pt x="1" y="667"/>
                    <a:pt x="167" y="868"/>
                    <a:pt x="401" y="868"/>
                  </a:cubicBezTo>
                  <a:cubicBezTo>
                    <a:pt x="634" y="868"/>
                    <a:pt x="834" y="667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4"/>
            <p:cNvSpPr/>
            <p:nvPr/>
          </p:nvSpPr>
          <p:spPr>
            <a:xfrm>
              <a:off x="-2789025" y="3872575"/>
              <a:ext cx="71725" cy="75075"/>
            </a:xfrm>
            <a:custGeom>
              <a:avLst/>
              <a:gdLst/>
              <a:ahLst/>
              <a:cxnLst/>
              <a:rect l="l" t="t" r="r" b="b"/>
              <a:pathLst>
                <a:path w="2869" h="3003" extrusionOk="0">
                  <a:moveTo>
                    <a:pt x="1468" y="0"/>
                  </a:moveTo>
                  <a:cubicBezTo>
                    <a:pt x="300" y="0"/>
                    <a:pt x="33" y="2669"/>
                    <a:pt x="0" y="3003"/>
                  </a:cubicBezTo>
                  <a:lnTo>
                    <a:pt x="300" y="3003"/>
                  </a:lnTo>
                  <a:cubicBezTo>
                    <a:pt x="367" y="2269"/>
                    <a:pt x="701" y="301"/>
                    <a:pt x="1468" y="301"/>
                  </a:cubicBezTo>
                  <a:cubicBezTo>
                    <a:pt x="2235" y="301"/>
                    <a:pt x="2502" y="2302"/>
                    <a:pt x="2569" y="3003"/>
                  </a:cubicBezTo>
                  <a:lnTo>
                    <a:pt x="2869" y="3003"/>
                  </a:lnTo>
                  <a:cubicBezTo>
                    <a:pt x="2835" y="2702"/>
                    <a:pt x="2635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4"/>
            <p:cNvSpPr/>
            <p:nvPr/>
          </p:nvSpPr>
          <p:spPr>
            <a:xfrm>
              <a:off x="-2951650" y="3892150"/>
              <a:ext cx="175150" cy="45500"/>
            </a:xfrm>
            <a:custGeom>
              <a:avLst/>
              <a:gdLst/>
              <a:ahLst/>
              <a:cxnLst/>
              <a:rect l="l" t="t" r="r" b="b"/>
              <a:pathLst>
                <a:path w="7006" h="1820" extrusionOk="0">
                  <a:moveTo>
                    <a:pt x="3318" y="1"/>
                  </a:moveTo>
                  <a:cubicBezTo>
                    <a:pt x="1935" y="1"/>
                    <a:pt x="595" y="188"/>
                    <a:pt x="167" y="852"/>
                  </a:cubicBezTo>
                  <a:cubicBezTo>
                    <a:pt x="0" y="1119"/>
                    <a:pt x="34" y="1286"/>
                    <a:pt x="100" y="1386"/>
                  </a:cubicBezTo>
                  <a:cubicBezTo>
                    <a:pt x="301" y="1719"/>
                    <a:pt x="1101" y="1819"/>
                    <a:pt x="2069" y="1819"/>
                  </a:cubicBezTo>
                  <a:cubicBezTo>
                    <a:pt x="3836" y="1819"/>
                    <a:pt x="6171" y="1486"/>
                    <a:pt x="6839" y="1386"/>
                  </a:cubicBezTo>
                  <a:lnTo>
                    <a:pt x="6772" y="1085"/>
                  </a:lnTo>
                  <a:cubicBezTo>
                    <a:pt x="5381" y="1310"/>
                    <a:pt x="3426" y="1523"/>
                    <a:pt x="2037" y="1523"/>
                  </a:cubicBezTo>
                  <a:cubicBezTo>
                    <a:pt x="1161" y="1523"/>
                    <a:pt x="509" y="1438"/>
                    <a:pt x="367" y="1219"/>
                  </a:cubicBezTo>
                  <a:cubicBezTo>
                    <a:pt x="334" y="1219"/>
                    <a:pt x="301" y="1152"/>
                    <a:pt x="401" y="1019"/>
                  </a:cubicBezTo>
                  <a:cubicBezTo>
                    <a:pt x="759" y="465"/>
                    <a:pt x="1952" y="293"/>
                    <a:pt x="3266" y="293"/>
                  </a:cubicBezTo>
                  <a:cubicBezTo>
                    <a:pt x="4643" y="293"/>
                    <a:pt x="6153" y="482"/>
                    <a:pt x="6972" y="618"/>
                  </a:cubicBezTo>
                  <a:lnTo>
                    <a:pt x="7005" y="318"/>
                  </a:lnTo>
                  <a:cubicBezTo>
                    <a:pt x="6875" y="300"/>
                    <a:pt x="5063" y="1"/>
                    <a:pt x="3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4"/>
            <p:cNvSpPr/>
            <p:nvPr/>
          </p:nvSpPr>
          <p:spPr>
            <a:xfrm>
              <a:off x="-2732325" y="3892375"/>
              <a:ext cx="175150" cy="45275"/>
            </a:xfrm>
            <a:custGeom>
              <a:avLst/>
              <a:gdLst/>
              <a:ahLst/>
              <a:cxnLst/>
              <a:rect l="l" t="t" r="r" b="b"/>
              <a:pathLst>
                <a:path w="7006" h="1811" extrusionOk="0">
                  <a:moveTo>
                    <a:pt x="3675" y="0"/>
                  </a:moveTo>
                  <a:cubicBezTo>
                    <a:pt x="1930" y="0"/>
                    <a:pt x="130" y="306"/>
                    <a:pt x="0" y="343"/>
                  </a:cubicBezTo>
                  <a:lnTo>
                    <a:pt x="34" y="609"/>
                  </a:lnTo>
                  <a:cubicBezTo>
                    <a:pt x="853" y="473"/>
                    <a:pt x="2362" y="284"/>
                    <a:pt x="3739" y="284"/>
                  </a:cubicBezTo>
                  <a:cubicBezTo>
                    <a:pt x="5053" y="284"/>
                    <a:pt x="6247" y="456"/>
                    <a:pt x="6605" y="1010"/>
                  </a:cubicBezTo>
                  <a:cubicBezTo>
                    <a:pt x="6705" y="1143"/>
                    <a:pt x="6672" y="1210"/>
                    <a:pt x="6638" y="1243"/>
                  </a:cubicBezTo>
                  <a:cubicBezTo>
                    <a:pt x="6501" y="1455"/>
                    <a:pt x="5891" y="1536"/>
                    <a:pt x="5061" y="1536"/>
                  </a:cubicBezTo>
                  <a:cubicBezTo>
                    <a:pt x="3667" y="1536"/>
                    <a:pt x="1656" y="1306"/>
                    <a:pt x="234" y="1076"/>
                  </a:cubicBezTo>
                  <a:lnTo>
                    <a:pt x="167" y="1377"/>
                  </a:lnTo>
                  <a:cubicBezTo>
                    <a:pt x="834" y="1477"/>
                    <a:pt x="3169" y="1810"/>
                    <a:pt x="4937" y="1810"/>
                  </a:cubicBezTo>
                  <a:cubicBezTo>
                    <a:pt x="5905" y="1810"/>
                    <a:pt x="6705" y="1710"/>
                    <a:pt x="6905" y="1377"/>
                  </a:cubicBezTo>
                  <a:cubicBezTo>
                    <a:pt x="6972" y="1277"/>
                    <a:pt x="7005" y="1110"/>
                    <a:pt x="6872" y="876"/>
                  </a:cubicBezTo>
                  <a:cubicBezTo>
                    <a:pt x="6428" y="195"/>
                    <a:pt x="5069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4"/>
            <p:cNvSpPr/>
            <p:nvPr/>
          </p:nvSpPr>
          <p:spPr>
            <a:xfrm>
              <a:off x="-2873275" y="3939300"/>
              <a:ext cx="248550" cy="1204200"/>
            </a:xfrm>
            <a:custGeom>
              <a:avLst/>
              <a:gdLst/>
              <a:ahLst/>
              <a:cxnLst/>
              <a:rect l="l" t="t" r="r" b="b"/>
              <a:pathLst>
                <a:path w="9942" h="48168" extrusionOk="0">
                  <a:moveTo>
                    <a:pt x="4971" y="300"/>
                  </a:moveTo>
                  <a:cubicBezTo>
                    <a:pt x="5005" y="300"/>
                    <a:pt x="8741" y="434"/>
                    <a:pt x="8741" y="1801"/>
                  </a:cubicBezTo>
                  <a:cubicBezTo>
                    <a:pt x="8741" y="2168"/>
                    <a:pt x="8807" y="3036"/>
                    <a:pt x="8874" y="4270"/>
                  </a:cubicBezTo>
                  <a:cubicBezTo>
                    <a:pt x="9141" y="8339"/>
                    <a:pt x="9641" y="15911"/>
                    <a:pt x="9308" y="22716"/>
                  </a:cubicBezTo>
                  <a:cubicBezTo>
                    <a:pt x="8874" y="26085"/>
                    <a:pt x="8540" y="29555"/>
                    <a:pt x="8207" y="32924"/>
                  </a:cubicBezTo>
                  <a:cubicBezTo>
                    <a:pt x="7473" y="40562"/>
                    <a:pt x="6806" y="47768"/>
                    <a:pt x="4971" y="47868"/>
                  </a:cubicBezTo>
                  <a:cubicBezTo>
                    <a:pt x="3203" y="47768"/>
                    <a:pt x="2670" y="42264"/>
                    <a:pt x="1936" y="34658"/>
                  </a:cubicBezTo>
                  <a:cubicBezTo>
                    <a:pt x="1602" y="31089"/>
                    <a:pt x="1202" y="27053"/>
                    <a:pt x="601" y="22716"/>
                  </a:cubicBezTo>
                  <a:cubicBezTo>
                    <a:pt x="268" y="15911"/>
                    <a:pt x="768" y="8339"/>
                    <a:pt x="1068" y="4270"/>
                  </a:cubicBezTo>
                  <a:cubicBezTo>
                    <a:pt x="1135" y="3036"/>
                    <a:pt x="1202" y="2168"/>
                    <a:pt x="1202" y="1801"/>
                  </a:cubicBezTo>
                  <a:cubicBezTo>
                    <a:pt x="1202" y="434"/>
                    <a:pt x="4938" y="300"/>
                    <a:pt x="4971" y="300"/>
                  </a:cubicBezTo>
                  <a:close/>
                  <a:moveTo>
                    <a:pt x="4971" y="0"/>
                  </a:moveTo>
                  <a:cubicBezTo>
                    <a:pt x="4538" y="33"/>
                    <a:pt x="902" y="200"/>
                    <a:pt x="902" y="1801"/>
                  </a:cubicBezTo>
                  <a:cubicBezTo>
                    <a:pt x="902" y="2168"/>
                    <a:pt x="835" y="3036"/>
                    <a:pt x="768" y="4236"/>
                  </a:cubicBezTo>
                  <a:cubicBezTo>
                    <a:pt x="501" y="8306"/>
                    <a:pt x="1" y="15911"/>
                    <a:pt x="335" y="22750"/>
                  </a:cubicBezTo>
                  <a:cubicBezTo>
                    <a:pt x="902" y="27086"/>
                    <a:pt x="1302" y="31122"/>
                    <a:pt x="1635" y="34692"/>
                  </a:cubicBezTo>
                  <a:cubicBezTo>
                    <a:pt x="2403" y="42731"/>
                    <a:pt x="2936" y="48068"/>
                    <a:pt x="4971" y="48168"/>
                  </a:cubicBezTo>
                  <a:lnTo>
                    <a:pt x="5005" y="48168"/>
                  </a:lnTo>
                  <a:cubicBezTo>
                    <a:pt x="7073" y="48001"/>
                    <a:pt x="7706" y="41363"/>
                    <a:pt x="8507" y="32957"/>
                  </a:cubicBezTo>
                  <a:cubicBezTo>
                    <a:pt x="8841" y="29588"/>
                    <a:pt x="9141" y="26119"/>
                    <a:pt x="9608" y="22716"/>
                  </a:cubicBezTo>
                  <a:cubicBezTo>
                    <a:pt x="9941" y="15911"/>
                    <a:pt x="9441" y="8339"/>
                    <a:pt x="9174" y="4236"/>
                  </a:cubicBezTo>
                  <a:cubicBezTo>
                    <a:pt x="9074" y="3036"/>
                    <a:pt x="9041" y="2168"/>
                    <a:pt x="9041" y="1801"/>
                  </a:cubicBezTo>
                  <a:cubicBezTo>
                    <a:pt x="9041" y="200"/>
                    <a:pt x="5405" y="33"/>
                    <a:pt x="4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4"/>
            <p:cNvSpPr/>
            <p:nvPr/>
          </p:nvSpPr>
          <p:spPr>
            <a:xfrm>
              <a:off x="-2833225" y="4415475"/>
              <a:ext cx="165975" cy="170125"/>
            </a:xfrm>
            <a:custGeom>
              <a:avLst/>
              <a:gdLst/>
              <a:ahLst/>
              <a:cxnLst/>
              <a:rect l="l" t="t" r="r" b="b"/>
              <a:pathLst>
                <a:path w="6639" h="6805" extrusionOk="0">
                  <a:moveTo>
                    <a:pt x="3369" y="300"/>
                  </a:moveTo>
                  <a:cubicBezTo>
                    <a:pt x="3669" y="367"/>
                    <a:pt x="6338" y="967"/>
                    <a:pt x="6371" y="2302"/>
                  </a:cubicBezTo>
                  <a:cubicBezTo>
                    <a:pt x="6371" y="3002"/>
                    <a:pt x="6205" y="6538"/>
                    <a:pt x="3369" y="6538"/>
                  </a:cubicBezTo>
                  <a:cubicBezTo>
                    <a:pt x="601" y="6538"/>
                    <a:pt x="300" y="3569"/>
                    <a:pt x="300" y="2302"/>
                  </a:cubicBezTo>
                  <a:cubicBezTo>
                    <a:pt x="300" y="867"/>
                    <a:pt x="3069" y="367"/>
                    <a:pt x="3369" y="300"/>
                  </a:cubicBezTo>
                  <a:close/>
                  <a:moveTo>
                    <a:pt x="3369" y="0"/>
                  </a:moveTo>
                  <a:cubicBezTo>
                    <a:pt x="3236" y="33"/>
                    <a:pt x="0" y="534"/>
                    <a:pt x="0" y="2302"/>
                  </a:cubicBezTo>
                  <a:cubicBezTo>
                    <a:pt x="0" y="3669"/>
                    <a:pt x="334" y="6805"/>
                    <a:pt x="3369" y="6805"/>
                  </a:cubicBezTo>
                  <a:cubicBezTo>
                    <a:pt x="6505" y="6805"/>
                    <a:pt x="6638" y="3069"/>
                    <a:pt x="6638" y="2302"/>
                  </a:cubicBezTo>
                  <a:cubicBezTo>
                    <a:pt x="6638" y="667"/>
                    <a:pt x="3536" y="33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4"/>
            <p:cNvSpPr/>
            <p:nvPr/>
          </p:nvSpPr>
          <p:spPr>
            <a:xfrm>
              <a:off x="-2753175" y="4695675"/>
              <a:ext cx="9200" cy="445325"/>
            </a:xfrm>
            <a:custGeom>
              <a:avLst/>
              <a:gdLst/>
              <a:ahLst/>
              <a:cxnLst/>
              <a:rect l="l" t="t" r="r" b="b"/>
              <a:pathLst>
                <a:path w="368" h="17813" extrusionOk="0">
                  <a:moveTo>
                    <a:pt x="67" y="0"/>
                  </a:moveTo>
                  <a:lnTo>
                    <a:pt x="0" y="17813"/>
                  </a:lnTo>
                  <a:lnTo>
                    <a:pt x="301" y="17813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4"/>
            <p:cNvSpPr/>
            <p:nvPr/>
          </p:nvSpPr>
          <p:spPr>
            <a:xfrm>
              <a:off x="-2751500" y="4271200"/>
              <a:ext cx="9200" cy="389475"/>
            </a:xfrm>
            <a:custGeom>
              <a:avLst/>
              <a:gdLst/>
              <a:ahLst/>
              <a:cxnLst/>
              <a:rect l="l" t="t" r="r" b="b"/>
              <a:pathLst>
                <a:path w="368" h="15579" extrusionOk="0">
                  <a:moveTo>
                    <a:pt x="67" y="0"/>
                  </a:moveTo>
                  <a:lnTo>
                    <a:pt x="0" y="15578"/>
                  </a:lnTo>
                  <a:lnTo>
                    <a:pt x="300" y="1557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4"/>
            <p:cNvSpPr/>
            <p:nvPr/>
          </p:nvSpPr>
          <p:spPr>
            <a:xfrm>
              <a:off x="-2749850" y="4116075"/>
              <a:ext cx="8375" cy="110100"/>
            </a:xfrm>
            <a:custGeom>
              <a:avLst/>
              <a:gdLst/>
              <a:ahLst/>
              <a:cxnLst/>
              <a:rect l="l" t="t" r="r" b="b"/>
              <a:pathLst>
                <a:path w="335" h="4404" extrusionOk="0">
                  <a:moveTo>
                    <a:pt x="34" y="1"/>
                  </a:moveTo>
                  <a:lnTo>
                    <a:pt x="1" y="4404"/>
                  </a:lnTo>
                  <a:lnTo>
                    <a:pt x="301" y="440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4"/>
            <p:cNvSpPr/>
            <p:nvPr/>
          </p:nvSpPr>
          <p:spPr>
            <a:xfrm>
              <a:off x="-2749000" y="4005175"/>
              <a:ext cx="7525" cy="70900"/>
            </a:xfrm>
            <a:custGeom>
              <a:avLst/>
              <a:gdLst/>
              <a:ahLst/>
              <a:cxnLst/>
              <a:rect l="l" t="t" r="r" b="b"/>
              <a:pathLst>
                <a:path w="301" h="2836" extrusionOk="0">
                  <a:moveTo>
                    <a:pt x="0" y="0"/>
                  </a:moveTo>
                  <a:lnTo>
                    <a:pt x="0" y="2836"/>
                  </a:lnTo>
                  <a:lnTo>
                    <a:pt x="300" y="2836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4"/>
            <p:cNvSpPr/>
            <p:nvPr/>
          </p:nvSpPr>
          <p:spPr>
            <a:xfrm>
              <a:off x="-2965825" y="4156100"/>
              <a:ext cx="14200" cy="232700"/>
            </a:xfrm>
            <a:custGeom>
              <a:avLst/>
              <a:gdLst/>
              <a:ahLst/>
              <a:cxnLst/>
              <a:rect l="l" t="t" r="r" b="b"/>
              <a:pathLst>
                <a:path w="568" h="9308" extrusionOk="0">
                  <a:moveTo>
                    <a:pt x="301" y="1"/>
                  </a:moveTo>
                  <a:lnTo>
                    <a:pt x="0" y="34"/>
                  </a:lnTo>
                  <a:lnTo>
                    <a:pt x="267" y="9308"/>
                  </a:lnTo>
                  <a:lnTo>
                    <a:pt x="567" y="930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4"/>
            <p:cNvSpPr/>
            <p:nvPr/>
          </p:nvSpPr>
          <p:spPr>
            <a:xfrm>
              <a:off x="-2548025" y="4156100"/>
              <a:ext cx="15875" cy="232700"/>
            </a:xfrm>
            <a:custGeom>
              <a:avLst/>
              <a:gdLst/>
              <a:ahLst/>
              <a:cxnLst/>
              <a:rect l="l" t="t" r="r" b="b"/>
              <a:pathLst>
                <a:path w="635" h="9308" extrusionOk="0">
                  <a:moveTo>
                    <a:pt x="334" y="1"/>
                  </a:moveTo>
                  <a:lnTo>
                    <a:pt x="0" y="9274"/>
                  </a:lnTo>
                  <a:lnTo>
                    <a:pt x="267" y="930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4"/>
            <p:cNvSpPr/>
            <p:nvPr/>
          </p:nvSpPr>
          <p:spPr>
            <a:xfrm>
              <a:off x="-2794875" y="4816575"/>
              <a:ext cx="90925" cy="268550"/>
            </a:xfrm>
            <a:custGeom>
              <a:avLst/>
              <a:gdLst/>
              <a:ahLst/>
              <a:cxnLst/>
              <a:rect l="l" t="t" r="r" b="b"/>
              <a:pathLst>
                <a:path w="3637" h="10742" extrusionOk="0">
                  <a:moveTo>
                    <a:pt x="1869" y="1"/>
                  </a:moveTo>
                  <a:cubicBezTo>
                    <a:pt x="901" y="1"/>
                    <a:pt x="234" y="7506"/>
                    <a:pt x="1" y="10709"/>
                  </a:cubicBezTo>
                  <a:lnTo>
                    <a:pt x="301" y="10742"/>
                  </a:lnTo>
                  <a:cubicBezTo>
                    <a:pt x="668" y="5738"/>
                    <a:pt x="1335" y="468"/>
                    <a:pt x="1869" y="301"/>
                  </a:cubicBezTo>
                  <a:cubicBezTo>
                    <a:pt x="2369" y="468"/>
                    <a:pt x="3003" y="5605"/>
                    <a:pt x="3370" y="10508"/>
                  </a:cubicBezTo>
                  <a:lnTo>
                    <a:pt x="3636" y="10475"/>
                  </a:lnTo>
                  <a:cubicBezTo>
                    <a:pt x="3436" y="7339"/>
                    <a:pt x="2803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4"/>
            <p:cNvSpPr/>
            <p:nvPr/>
          </p:nvSpPr>
          <p:spPr>
            <a:xfrm>
              <a:off x="-2983350" y="5023400"/>
              <a:ext cx="181825" cy="10025"/>
            </a:xfrm>
            <a:custGeom>
              <a:avLst/>
              <a:gdLst/>
              <a:ahLst/>
              <a:cxnLst/>
              <a:rect l="l" t="t" r="r" b="b"/>
              <a:pathLst>
                <a:path w="7273" h="401" extrusionOk="0">
                  <a:moveTo>
                    <a:pt x="1" y="0"/>
                  </a:moveTo>
                  <a:lnTo>
                    <a:pt x="1" y="267"/>
                  </a:lnTo>
                  <a:cubicBezTo>
                    <a:pt x="1735" y="367"/>
                    <a:pt x="3537" y="401"/>
                    <a:pt x="5305" y="401"/>
                  </a:cubicBezTo>
                  <a:cubicBezTo>
                    <a:pt x="5938" y="401"/>
                    <a:pt x="6606" y="401"/>
                    <a:pt x="7273" y="367"/>
                  </a:cubicBezTo>
                  <a:lnTo>
                    <a:pt x="7239" y="101"/>
                  </a:lnTo>
                  <a:cubicBezTo>
                    <a:pt x="6639" y="109"/>
                    <a:pt x="6036" y="113"/>
                    <a:pt x="5433" y="113"/>
                  </a:cubicBezTo>
                  <a:cubicBezTo>
                    <a:pt x="3622" y="113"/>
                    <a:pt x="1802" y="7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4"/>
            <p:cNvSpPr/>
            <p:nvPr/>
          </p:nvSpPr>
          <p:spPr>
            <a:xfrm>
              <a:off x="-2969175" y="5005050"/>
              <a:ext cx="163475" cy="9200"/>
            </a:xfrm>
            <a:custGeom>
              <a:avLst/>
              <a:gdLst/>
              <a:ahLst/>
              <a:cxnLst/>
              <a:rect l="l" t="t" r="r" b="b"/>
              <a:pathLst>
                <a:path w="6539" h="368" extrusionOk="0">
                  <a:moveTo>
                    <a:pt x="1" y="1"/>
                  </a:moveTo>
                  <a:lnTo>
                    <a:pt x="1" y="301"/>
                  </a:lnTo>
                  <a:cubicBezTo>
                    <a:pt x="1068" y="368"/>
                    <a:pt x="2136" y="368"/>
                    <a:pt x="3136" y="368"/>
                  </a:cubicBezTo>
                  <a:cubicBezTo>
                    <a:pt x="4437" y="368"/>
                    <a:pt x="5605" y="334"/>
                    <a:pt x="6539" y="301"/>
                  </a:cubicBezTo>
                  <a:lnTo>
                    <a:pt x="6506" y="34"/>
                  </a:lnTo>
                  <a:cubicBezTo>
                    <a:pt x="5630" y="52"/>
                    <a:pt x="4505" y="80"/>
                    <a:pt x="3261" y="80"/>
                  </a:cubicBezTo>
                  <a:cubicBezTo>
                    <a:pt x="2231" y="80"/>
                    <a:pt x="1119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4"/>
            <p:cNvSpPr/>
            <p:nvPr/>
          </p:nvSpPr>
          <p:spPr>
            <a:xfrm>
              <a:off x="-2698150" y="5023400"/>
              <a:ext cx="187675" cy="10025"/>
            </a:xfrm>
            <a:custGeom>
              <a:avLst/>
              <a:gdLst/>
              <a:ahLst/>
              <a:cxnLst/>
              <a:rect l="l" t="t" r="r" b="b"/>
              <a:pathLst>
                <a:path w="7507" h="401" extrusionOk="0">
                  <a:moveTo>
                    <a:pt x="7506" y="0"/>
                  </a:moveTo>
                  <a:cubicBezTo>
                    <a:pt x="5705" y="75"/>
                    <a:pt x="3754" y="113"/>
                    <a:pt x="1863" y="113"/>
                  </a:cubicBezTo>
                  <a:cubicBezTo>
                    <a:pt x="1233" y="113"/>
                    <a:pt x="610" y="109"/>
                    <a:pt x="1" y="101"/>
                  </a:cubicBezTo>
                  <a:lnTo>
                    <a:pt x="1" y="367"/>
                  </a:lnTo>
                  <a:cubicBezTo>
                    <a:pt x="668" y="401"/>
                    <a:pt x="1335" y="401"/>
                    <a:pt x="2002" y="401"/>
                  </a:cubicBezTo>
                  <a:cubicBezTo>
                    <a:pt x="3870" y="401"/>
                    <a:pt x="5772" y="367"/>
                    <a:pt x="7506" y="267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4"/>
            <p:cNvSpPr/>
            <p:nvPr/>
          </p:nvSpPr>
          <p:spPr>
            <a:xfrm>
              <a:off x="-2693975" y="5005050"/>
              <a:ext cx="167650" cy="9200"/>
            </a:xfrm>
            <a:custGeom>
              <a:avLst/>
              <a:gdLst/>
              <a:ahLst/>
              <a:cxnLst/>
              <a:rect l="l" t="t" r="r" b="b"/>
              <a:pathLst>
                <a:path w="6706" h="368" extrusionOk="0">
                  <a:moveTo>
                    <a:pt x="6706" y="1"/>
                  </a:moveTo>
                  <a:cubicBezTo>
                    <a:pt x="5677" y="56"/>
                    <a:pt x="4528" y="80"/>
                    <a:pt x="3273" y="80"/>
                  </a:cubicBezTo>
                  <a:cubicBezTo>
                    <a:pt x="2249" y="80"/>
                    <a:pt x="1155" y="64"/>
                    <a:pt x="1" y="34"/>
                  </a:cubicBezTo>
                  <a:lnTo>
                    <a:pt x="1" y="301"/>
                  </a:lnTo>
                  <a:cubicBezTo>
                    <a:pt x="1235" y="368"/>
                    <a:pt x="2402" y="368"/>
                    <a:pt x="3503" y="368"/>
                  </a:cubicBezTo>
                  <a:cubicBezTo>
                    <a:pt x="4671" y="368"/>
                    <a:pt x="5738" y="334"/>
                    <a:pt x="6706" y="301"/>
                  </a:cubicBezTo>
                  <a:lnTo>
                    <a:pt x="6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4"/>
            <p:cNvSpPr/>
            <p:nvPr/>
          </p:nvSpPr>
          <p:spPr>
            <a:xfrm>
              <a:off x="-3414475" y="4213650"/>
              <a:ext cx="149300" cy="34225"/>
            </a:xfrm>
            <a:custGeom>
              <a:avLst/>
              <a:gdLst/>
              <a:ahLst/>
              <a:cxnLst/>
              <a:rect l="l" t="t" r="r" b="b"/>
              <a:pathLst>
                <a:path w="5972" h="1369" extrusionOk="0">
                  <a:moveTo>
                    <a:pt x="5938" y="1"/>
                  </a:moveTo>
                  <a:cubicBezTo>
                    <a:pt x="3970" y="267"/>
                    <a:pt x="1968" y="601"/>
                    <a:pt x="0" y="1068"/>
                  </a:cubicBezTo>
                  <a:lnTo>
                    <a:pt x="67" y="1368"/>
                  </a:lnTo>
                  <a:cubicBezTo>
                    <a:pt x="2002" y="901"/>
                    <a:pt x="4003" y="534"/>
                    <a:pt x="5971" y="301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4"/>
            <p:cNvSpPr/>
            <p:nvPr/>
          </p:nvSpPr>
          <p:spPr>
            <a:xfrm>
              <a:off x="-2940800" y="4265350"/>
              <a:ext cx="11700" cy="123450"/>
            </a:xfrm>
            <a:custGeom>
              <a:avLst/>
              <a:gdLst/>
              <a:ahLst/>
              <a:cxnLst/>
              <a:rect l="l" t="t" r="r" b="b"/>
              <a:pathLst>
                <a:path w="468" h="4938" extrusionOk="0">
                  <a:moveTo>
                    <a:pt x="0" y="1"/>
                  </a:moveTo>
                  <a:lnTo>
                    <a:pt x="167" y="4938"/>
                  </a:lnTo>
                  <a:lnTo>
                    <a:pt x="467" y="493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4"/>
            <p:cNvSpPr/>
            <p:nvPr/>
          </p:nvSpPr>
          <p:spPr>
            <a:xfrm>
              <a:off x="-2940800" y="4203650"/>
              <a:ext cx="6675" cy="31700"/>
            </a:xfrm>
            <a:custGeom>
              <a:avLst/>
              <a:gdLst/>
              <a:ahLst/>
              <a:cxnLst/>
              <a:rect l="l" t="t" r="r" b="b"/>
              <a:pathLst>
                <a:path w="267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267" y="126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4"/>
            <p:cNvSpPr/>
            <p:nvPr/>
          </p:nvSpPr>
          <p:spPr>
            <a:xfrm>
              <a:off x="-2913300" y="4312900"/>
              <a:ext cx="7550" cy="79250"/>
            </a:xfrm>
            <a:custGeom>
              <a:avLst/>
              <a:gdLst/>
              <a:ahLst/>
              <a:cxnLst/>
              <a:rect l="l" t="t" r="r" b="b"/>
              <a:pathLst>
                <a:path w="302" h="3170" extrusionOk="0">
                  <a:moveTo>
                    <a:pt x="1" y="0"/>
                  </a:moveTo>
                  <a:lnTo>
                    <a:pt x="1" y="3169"/>
                  </a:lnTo>
                  <a:lnTo>
                    <a:pt x="301" y="316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4"/>
            <p:cNvSpPr/>
            <p:nvPr/>
          </p:nvSpPr>
          <p:spPr>
            <a:xfrm>
              <a:off x="-2842400" y="3995150"/>
              <a:ext cx="20875" cy="267725"/>
            </a:xfrm>
            <a:custGeom>
              <a:avLst/>
              <a:gdLst/>
              <a:ahLst/>
              <a:cxnLst/>
              <a:rect l="l" t="t" r="r" b="b"/>
              <a:pathLst>
                <a:path w="835" h="10709" extrusionOk="0">
                  <a:moveTo>
                    <a:pt x="567" y="1"/>
                  </a:moveTo>
                  <a:cubicBezTo>
                    <a:pt x="200" y="3537"/>
                    <a:pt x="0" y="7139"/>
                    <a:pt x="34" y="10709"/>
                  </a:cubicBezTo>
                  <a:lnTo>
                    <a:pt x="334" y="10709"/>
                  </a:lnTo>
                  <a:cubicBezTo>
                    <a:pt x="300" y="7139"/>
                    <a:pt x="467" y="3570"/>
                    <a:pt x="834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4"/>
            <p:cNvSpPr/>
            <p:nvPr/>
          </p:nvSpPr>
          <p:spPr>
            <a:xfrm>
              <a:off x="-2819900" y="4000175"/>
              <a:ext cx="16700" cy="160975"/>
            </a:xfrm>
            <a:custGeom>
              <a:avLst/>
              <a:gdLst/>
              <a:ahLst/>
              <a:cxnLst/>
              <a:rect l="l" t="t" r="r" b="b"/>
              <a:pathLst>
                <a:path w="668" h="6439" extrusionOk="0">
                  <a:moveTo>
                    <a:pt x="368" y="0"/>
                  </a:moveTo>
                  <a:lnTo>
                    <a:pt x="1" y="6438"/>
                  </a:lnTo>
                  <a:lnTo>
                    <a:pt x="301" y="643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4"/>
            <p:cNvSpPr/>
            <p:nvPr/>
          </p:nvSpPr>
          <p:spPr>
            <a:xfrm>
              <a:off x="-2821550" y="4194475"/>
              <a:ext cx="8350" cy="69225"/>
            </a:xfrm>
            <a:custGeom>
              <a:avLst/>
              <a:gdLst/>
              <a:ahLst/>
              <a:cxnLst/>
              <a:rect l="l" t="t" r="r" b="b"/>
              <a:pathLst>
                <a:path w="334" h="2769" extrusionOk="0">
                  <a:moveTo>
                    <a:pt x="67" y="0"/>
                  </a:moveTo>
                  <a:lnTo>
                    <a:pt x="0" y="2769"/>
                  </a:lnTo>
                  <a:lnTo>
                    <a:pt x="300" y="276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4"/>
            <p:cNvSpPr/>
            <p:nvPr/>
          </p:nvSpPr>
          <p:spPr>
            <a:xfrm>
              <a:off x="-2797375" y="4156950"/>
              <a:ext cx="7525" cy="76750"/>
            </a:xfrm>
            <a:custGeom>
              <a:avLst/>
              <a:gdLst/>
              <a:ahLst/>
              <a:cxnLst/>
              <a:rect l="l" t="t" r="r" b="b"/>
              <a:pathLst>
                <a:path w="301" h="3070" extrusionOk="0">
                  <a:moveTo>
                    <a:pt x="0" y="0"/>
                  </a:moveTo>
                  <a:lnTo>
                    <a:pt x="0" y="3069"/>
                  </a:lnTo>
                  <a:lnTo>
                    <a:pt x="301" y="306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9" name="Google Shape;3859;p74"/>
          <p:cNvGrpSpPr/>
          <p:nvPr/>
        </p:nvGrpSpPr>
        <p:grpSpPr>
          <a:xfrm>
            <a:off x="2657402" y="3516917"/>
            <a:ext cx="1711297" cy="1424347"/>
            <a:chOff x="-5122375" y="1419925"/>
            <a:chExt cx="1571150" cy="1307700"/>
          </a:xfrm>
        </p:grpSpPr>
        <p:sp>
          <p:nvSpPr>
            <p:cNvPr id="3860" name="Google Shape;3860;p74"/>
            <p:cNvSpPr/>
            <p:nvPr/>
          </p:nvSpPr>
          <p:spPr>
            <a:xfrm>
              <a:off x="-4587825" y="2566650"/>
              <a:ext cx="238525" cy="143450"/>
            </a:xfrm>
            <a:custGeom>
              <a:avLst/>
              <a:gdLst/>
              <a:ahLst/>
              <a:cxnLst/>
              <a:rect l="l" t="t" r="r" b="b"/>
              <a:pathLst>
                <a:path w="9541" h="5738" extrusionOk="0">
                  <a:moveTo>
                    <a:pt x="8573" y="0"/>
                  </a:moveTo>
                  <a:cubicBezTo>
                    <a:pt x="8540" y="0"/>
                    <a:pt x="3737" y="367"/>
                    <a:pt x="1535" y="400"/>
                  </a:cubicBezTo>
                  <a:cubicBezTo>
                    <a:pt x="1" y="434"/>
                    <a:pt x="34" y="1868"/>
                    <a:pt x="67" y="2902"/>
                  </a:cubicBezTo>
                  <a:cubicBezTo>
                    <a:pt x="67" y="3036"/>
                    <a:pt x="67" y="3169"/>
                    <a:pt x="67" y="3302"/>
                  </a:cubicBezTo>
                  <a:cubicBezTo>
                    <a:pt x="67" y="4470"/>
                    <a:pt x="7273" y="5471"/>
                    <a:pt x="9507" y="5738"/>
                  </a:cubicBezTo>
                  <a:lnTo>
                    <a:pt x="9541" y="5437"/>
                  </a:lnTo>
                  <a:cubicBezTo>
                    <a:pt x="5038" y="4870"/>
                    <a:pt x="368" y="3903"/>
                    <a:pt x="368" y="3302"/>
                  </a:cubicBezTo>
                  <a:cubicBezTo>
                    <a:pt x="368" y="3169"/>
                    <a:pt x="368" y="3036"/>
                    <a:pt x="368" y="2902"/>
                  </a:cubicBezTo>
                  <a:cubicBezTo>
                    <a:pt x="334" y="1635"/>
                    <a:pt x="401" y="734"/>
                    <a:pt x="1535" y="701"/>
                  </a:cubicBezTo>
                  <a:cubicBezTo>
                    <a:pt x="3737" y="634"/>
                    <a:pt x="8540" y="300"/>
                    <a:pt x="8607" y="300"/>
                  </a:cubicBezTo>
                  <a:lnTo>
                    <a:pt x="8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4"/>
            <p:cNvSpPr/>
            <p:nvPr/>
          </p:nvSpPr>
          <p:spPr>
            <a:xfrm>
              <a:off x="-4581975" y="2622525"/>
              <a:ext cx="216850" cy="14200"/>
            </a:xfrm>
            <a:custGeom>
              <a:avLst/>
              <a:gdLst/>
              <a:ahLst/>
              <a:cxnLst/>
              <a:rect l="l" t="t" r="r" b="b"/>
              <a:pathLst>
                <a:path w="8674" h="568" extrusionOk="0">
                  <a:moveTo>
                    <a:pt x="0" y="0"/>
                  </a:moveTo>
                  <a:lnTo>
                    <a:pt x="0" y="300"/>
                  </a:lnTo>
                  <a:lnTo>
                    <a:pt x="8640" y="567"/>
                  </a:lnTo>
                  <a:lnTo>
                    <a:pt x="8673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4"/>
            <p:cNvSpPr/>
            <p:nvPr/>
          </p:nvSpPr>
          <p:spPr>
            <a:xfrm>
              <a:off x="-5122375" y="1852800"/>
              <a:ext cx="708875" cy="251875"/>
            </a:xfrm>
            <a:custGeom>
              <a:avLst/>
              <a:gdLst/>
              <a:ahLst/>
              <a:cxnLst/>
              <a:rect l="l" t="t" r="r" b="b"/>
              <a:pathLst>
                <a:path w="28355" h="10075" extrusionOk="0">
                  <a:moveTo>
                    <a:pt x="23217" y="0"/>
                  </a:moveTo>
                  <a:cubicBezTo>
                    <a:pt x="20849" y="134"/>
                    <a:pt x="201" y="1368"/>
                    <a:pt x="101" y="4770"/>
                  </a:cubicBezTo>
                  <a:cubicBezTo>
                    <a:pt x="1" y="8740"/>
                    <a:pt x="20048" y="9707"/>
                    <a:pt x="20916" y="9741"/>
                  </a:cubicBezTo>
                  <a:lnTo>
                    <a:pt x="28321" y="10074"/>
                  </a:lnTo>
                  <a:lnTo>
                    <a:pt x="28354" y="9774"/>
                  </a:lnTo>
                  <a:lnTo>
                    <a:pt x="20916" y="9440"/>
                  </a:lnTo>
                  <a:cubicBezTo>
                    <a:pt x="15178" y="9174"/>
                    <a:pt x="334" y="7806"/>
                    <a:pt x="401" y="4770"/>
                  </a:cubicBezTo>
                  <a:cubicBezTo>
                    <a:pt x="468" y="2135"/>
                    <a:pt x="16913" y="634"/>
                    <a:pt x="23217" y="301"/>
                  </a:cubicBezTo>
                  <a:lnTo>
                    <a:pt x="28354" y="401"/>
                  </a:lnTo>
                  <a:lnTo>
                    <a:pt x="28354" y="100"/>
                  </a:lnTo>
                  <a:lnTo>
                    <a:pt x="23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4"/>
            <p:cNvSpPr/>
            <p:nvPr/>
          </p:nvSpPr>
          <p:spPr>
            <a:xfrm>
              <a:off x="-5116525" y="1927950"/>
              <a:ext cx="697175" cy="48300"/>
            </a:xfrm>
            <a:custGeom>
              <a:avLst/>
              <a:gdLst/>
              <a:ahLst/>
              <a:cxnLst/>
              <a:rect l="l" t="t" r="r" b="b"/>
              <a:pathLst>
                <a:path w="27887" h="1932" extrusionOk="0">
                  <a:moveTo>
                    <a:pt x="22442" y="1"/>
                  </a:moveTo>
                  <a:cubicBezTo>
                    <a:pt x="10864" y="1"/>
                    <a:pt x="116" y="1602"/>
                    <a:pt x="0" y="1631"/>
                  </a:cubicBezTo>
                  <a:lnTo>
                    <a:pt x="34" y="1931"/>
                  </a:lnTo>
                  <a:cubicBezTo>
                    <a:pt x="149" y="1902"/>
                    <a:pt x="10872" y="301"/>
                    <a:pt x="22444" y="301"/>
                  </a:cubicBezTo>
                  <a:cubicBezTo>
                    <a:pt x="24250" y="301"/>
                    <a:pt x="26077" y="340"/>
                    <a:pt x="27887" y="430"/>
                  </a:cubicBezTo>
                  <a:lnTo>
                    <a:pt x="27887" y="130"/>
                  </a:lnTo>
                  <a:cubicBezTo>
                    <a:pt x="26077" y="40"/>
                    <a:pt x="24249" y="1"/>
                    <a:pt x="22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4"/>
            <p:cNvSpPr/>
            <p:nvPr/>
          </p:nvSpPr>
          <p:spPr>
            <a:xfrm>
              <a:off x="-4923050" y="1957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301"/>
                  </a:moveTo>
                  <a:cubicBezTo>
                    <a:pt x="2035" y="301"/>
                    <a:pt x="2535" y="801"/>
                    <a:pt x="2535" y="1435"/>
                  </a:cubicBezTo>
                  <a:cubicBezTo>
                    <a:pt x="2535" y="2035"/>
                    <a:pt x="2035" y="2535"/>
                    <a:pt x="1401" y="2535"/>
                  </a:cubicBezTo>
                  <a:cubicBezTo>
                    <a:pt x="801" y="2535"/>
                    <a:pt x="300" y="2035"/>
                    <a:pt x="300" y="1435"/>
                  </a:cubicBezTo>
                  <a:cubicBezTo>
                    <a:pt x="300" y="801"/>
                    <a:pt x="801" y="301"/>
                    <a:pt x="1401" y="301"/>
                  </a:cubicBezTo>
                  <a:close/>
                  <a:moveTo>
                    <a:pt x="1401" y="0"/>
                  </a:moveTo>
                  <a:cubicBezTo>
                    <a:pt x="634" y="0"/>
                    <a:pt x="0" y="634"/>
                    <a:pt x="0" y="1435"/>
                  </a:cubicBezTo>
                  <a:cubicBezTo>
                    <a:pt x="0" y="2202"/>
                    <a:pt x="634" y="2836"/>
                    <a:pt x="1401" y="2836"/>
                  </a:cubicBezTo>
                  <a:cubicBezTo>
                    <a:pt x="2202" y="2836"/>
                    <a:pt x="2835" y="2202"/>
                    <a:pt x="2835" y="1435"/>
                  </a:cubicBezTo>
                  <a:cubicBezTo>
                    <a:pt x="2835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4"/>
            <p:cNvSpPr/>
            <p:nvPr/>
          </p:nvSpPr>
          <p:spPr>
            <a:xfrm>
              <a:off x="-4692900" y="19462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35" y="301"/>
                  </a:moveTo>
                  <a:cubicBezTo>
                    <a:pt x="2035" y="301"/>
                    <a:pt x="2536" y="801"/>
                    <a:pt x="2536" y="1401"/>
                  </a:cubicBezTo>
                  <a:cubicBezTo>
                    <a:pt x="2536" y="2035"/>
                    <a:pt x="2035" y="2535"/>
                    <a:pt x="1435" y="2535"/>
                  </a:cubicBezTo>
                  <a:cubicBezTo>
                    <a:pt x="801" y="2535"/>
                    <a:pt x="301" y="2035"/>
                    <a:pt x="301" y="1401"/>
                  </a:cubicBezTo>
                  <a:cubicBezTo>
                    <a:pt x="301" y="801"/>
                    <a:pt x="801" y="301"/>
                    <a:pt x="1435" y="301"/>
                  </a:cubicBezTo>
                  <a:close/>
                  <a:moveTo>
                    <a:pt x="1435" y="0"/>
                  </a:moveTo>
                  <a:cubicBezTo>
                    <a:pt x="634" y="0"/>
                    <a:pt x="1" y="634"/>
                    <a:pt x="1" y="1401"/>
                  </a:cubicBezTo>
                  <a:cubicBezTo>
                    <a:pt x="1" y="2202"/>
                    <a:pt x="634" y="2836"/>
                    <a:pt x="1435" y="2836"/>
                  </a:cubicBezTo>
                  <a:cubicBezTo>
                    <a:pt x="2202" y="2836"/>
                    <a:pt x="2836" y="2202"/>
                    <a:pt x="2836" y="1401"/>
                  </a:cubicBezTo>
                  <a:cubicBezTo>
                    <a:pt x="2836" y="634"/>
                    <a:pt x="2202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4"/>
            <p:cNvSpPr/>
            <p:nvPr/>
          </p:nvSpPr>
          <p:spPr>
            <a:xfrm>
              <a:off x="-4812150" y="1948700"/>
              <a:ext cx="85100" cy="85925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1702" y="301"/>
                  </a:moveTo>
                  <a:cubicBezTo>
                    <a:pt x="2469" y="301"/>
                    <a:pt x="3103" y="934"/>
                    <a:pt x="3103" y="1702"/>
                  </a:cubicBezTo>
                  <a:cubicBezTo>
                    <a:pt x="3103" y="2502"/>
                    <a:pt x="2469" y="3136"/>
                    <a:pt x="1702" y="3136"/>
                  </a:cubicBezTo>
                  <a:cubicBezTo>
                    <a:pt x="901" y="3136"/>
                    <a:pt x="267" y="2502"/>
                    <a:pt x="267" y="1702"/>
                  </a:cubicBezTo>
                  <a:cubicBezTo>
                    <a:pt x="267" y="934"/>
                    <a:pt x="901" y="301"/>
                    <a:pt x="1702" y="301"/>
                  </a:cubicBezTo>
                  <a:close/>
                  <a:moveTo>
                    <a:pt x="1702" y="0"/>
                  </a:moveTo>
                  <a:cubicBezTo>
                    <a:pt x="768" y="0"/>
                    <a:pt x="1" y="768"/>
                    <a:pt x="1" y="1702"/>
                  </a:cubicBezTo>
                  <a:cubicBezTo>
                    <a:pt x="1" y="2669"/>
                    <a:pt x="768" y="3436"/>
                    <a:pt x="1702" y="3436"/>
                  </a:cubicBezTo>
                  <a:cubicBezTo>
                    <a:pt x="2636" y="3436"/>
                    <a:pt x="3403" y="2669"/>
                    <a:pt x="3403" y="1702"/>
                  </a:cubicBezTo>
                  <a:cubicBezTo>
                    <a:pt x="3403" y="768"/>
                    <a:pt x="263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4"/>
            <p:cNvSpPr/>
            <p:nvPr/>
          </p:nvSpPr>
          <p:spPr>
            <a:xfrm>
              <a:off x="-4633675" y="1956200"/>
              <a:ext cx="217675" cy="10875"/>
            </a:xfrm>
            <a:custGeom>
              <a:avLst/>
              <a:gdLst/>
              <a:ahLst/>
              <a:cxnLst/>
              <a:rect l="l" t="t" r="r" b="b"/>
              <a:pathLst>
                <a:path w="8707" h="435" extrusionOk="0">
                  <a:moveTo>
                    <a:pt x="0" y="1"/>
                  </a:moveTo>
                  <a:lnTo>
                    <a:pt x="0" y="301"/>
                  </a:lnTo>
                  <a:cubicBezTo>
                    <a:pt x="3036" y="301"/>
                    <a:pt x="6004" y="301"/>
                    <a:pt x="8706" y="434"/>
                  </a:cubicBezTo>
                  <a:lnTo>
                    <a:pt x="8706" y="167"/>
                  </a:lnTo>
                  <a:cubicBezTo>
                    <a:pt x="6004" y="34"/>
                    <a:pt x="30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4"/>
            <p:cNvSpPr/>
            <p:nvPr/>
          </p:nvSpPr>
          <p:spPr>
            <a:xfrm>
              <a:off x="-5104025" y="1974550"/>
              <a:ext cx="189325" cy="25875"/>
            </a:xfrm>
            <a:custGeom>
              <a:avLst/>
              <a:gdLst/>
              <a:ahLst/>
              <a:cxnLst/>
              <a:rect l="l" t="t" r="r" b="b"/>
              <a:pathLst>
                <a:path w="7573" h="1035" extrusionOk="0">
                  <a:moveTo>
                    <a:pt x="7539" y="0"/>
                  </a:moveTo>
                  <a:cubicBezTo>
                    <a:pt x="3103" y="434"/>
                    <a:pt x="34" y="734"/>
                    <a:pt x="1" y="734"/>
                  </a:cubicBezTo>
                  <a:lnTo>
                    <a:pt x="34" y="1035"/>
                  </a:lnTo>
                  <a:cubicBezTo>
                    <a:pt x="67" y="1035"/>
                    <a:pt x="3136" y="701"/>
                    <a:pt x="7573" y="301"/>
                  </a:cubicBezTo>
                  <a:lnTo>
                    <a:pt x="7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4"/>
            <p:cNvSpPr/>
            <p:nvPr/>
          </p:nvSpPr>
          <p:spPr>
            <a:xfrm>
              <a:off x="-4757100" y="1741875"/>
              <a:ext cx="68400" cy="132625"/>
            </a:xfrm>
            <a:custGeom>
              <a:avLst/>
              <a:gdLst/>
              <a:ahLst/>
              <a:cxnLst/>
              <a:rect l="l" t="t" r="r" b="b"/>
              <a:pathLst>
                <a:path w="2736" h="5305" extrusionOk="0">
                  <a:moveTo>
                    <a:pt x="1301" y="1"/>
                  </a:moveTo>
                  <a:cubicBezTo>
                    <a:pt x="300" y="1"/>
                    <a:pt x="67" y="4070"/>
                    <a:pt x="0" y="5305"/>
                  </a:cubicBezTo>
                  <a:lnTo>
                    <a:pt x="300" y="5305"/>
                  </a:lnTo>
                  <a:cubicBezTo>
                    <a:pt x="400" y="2903"/>
                    <a:pt x="801" y="301"/>
                    <a:pt x="1301" y="301"/>
                  </a:cubicBezTo>
                  <a:cubicBezTo>
                    <a:pt x="1801" y="301"/>
                    <a:pt x="2268" y="2836"/>
                    <a:pt x="2435" y="5171"/>
                  </a:cubicBezTo>
                  <a:lnTo>
                    <a:pt x="2735" y="5171"/>
                  </a:lnTo>
                  <a:cubicBezTo>
                    <a:pt x="2635" y="3970"/>
                    <a:pt x="2302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4"/>
            <p:cNvSpPr/>
            <p:nvPr/>
          </p:nvSpPr>
          <p:spPr>
            <a:xfrm>
              <a:off x="-4747925" y="1791075"/>
              <a:ext cx="48375" cy="21725"/>
            </a:xfrm>
            <a:custGeom>
              <a:avLst/>
              <a:gdLst/>
              <a:ahLst/>
              <a:cxnLst/>
              <a:rect l="l" t="t" r="r" b="b"/>
              <a:pathLst>
                <a:path w="1935" h="869" extrusionOk="0">
                  <a:moveTo>
                    <a:pt x="234" y="1"/>
                  </a:moveTo>
                  <a:lnTo>
                    <a:pt x="0" y="201"/>
                  </a:lnTo>
                  <a:cubicBezTo>
                    <a:pt x="100" y="301"/>
                    <a:pt x="601" y="868"/>
                    <a:pt x="967" y="868"/>
                  </a:cubicBezTo>
                  <a:cubicBezTo>
                    <a:pt x="1368" y="868"/>
                    <a:pt x="1835" y="301"/>
                    <a:pt x="1935" y="201"/>
                  </a:cubicBezTo>
                  <a:lnTo>
                    <a:pt x="1701" y="1"/>
                  </a:lnTo>
                  <a:cubicBezTo>
                    <a:pt x="1501" y="234"/>
                    <a:pt x="1168" y="568"/>
                    <a:pt x="967" y="568"/>
                  </a:cubicBezTo>
                  <a:cubicBezTo>
                    <a:pt x="801" y="568"/>
                    <a:pt x="434" y="2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4"/>
            <p:cNvSpPr/>
            <p:nvPr/>
          </p:nvSpPr>
          <p:spPr>
            <a:xfrm>
              <a:off x="-4555300" y="1712700"/>
              <a:ext cx="73425" cy="145125"/>
            </a:xfrm>
            <a:custGeom>
              <a:avLst/>
              <a:gdLst/>
              <a:ahLst/>
              <a:cxnLst/>
              <a:rect l="l" t="t" r="r" b="b"/>
              <a:pathLst>
                <a:path w="2937" h="5805" extrusionOk="0">
                  <a:moveTo>
                    <a:pt x="1402" y="0"/>
                  </a:moveTo>
                  <a:cubicBezTo>
                    <a:pt x="301" y="0"/>
                    <a:pt x="34" y="4804"/>
                    <a:pt x="1" y="5771"/>
                  </a:cubicBezTo>
                  <a:lnTo>
                    <a:pt x="267" y="5804"/>
                  </a:lnTo>
                  <a:cubicBezTo>
                    <a:pt x="401" y="3103"/>
                    <a:pt x="868" y="301"/>
                    <a:pt x="1402" y="301"/>
                  </a:cubicBezTo>
                  <a:cubicBezTo>
                    <a:pt x="2035" y="301"/>
                    <a:pt x="2502" y="3436"/>
                    <a:pt x="2636" y="5671"/>
                  </a:cubicBezTo>
                  <a:lnTo>
                    <a:pt x="2936" y="5638"/>
                  </a:lnTo>
                  <a:cubicBezTo>
                    <a:pt x="2869" y="4704"/>
                    <a:pt x="2536" y="34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4"/>
            <p:cNvSpPr/>
            <p:nvPr/>
          </p:nvSpPr>
          <p:spPr>
            <a:xfrm>
              <a:off x="-4545300" y="1766075"/>
              <a:ext cx="52575" cy="23375"/>
            </a:xfrm>
            <a:custGeom>
              <a:avLst/>
              <a:gdLst/>
              <a:ahLst/>
              <a:cxnLst/>
              <a:rect l="l" t="t" r="r" b="b"/>
              <a:pathLst>
                <a:path w="2103" h="935" extrusionOk="0">
                  <a:moveTo>
                    <a:pt x="234" y="0"/>
                  </a:moveTo>
                  <a:lnTo>
                    <a:pt x="1" y="200"/>
                  </a:lnTo>
                  <a:cubicBezTo>
                    <a:pt x="68" y="267"/>
                    <a:pt x="635" y="934"/>
                    <a:pt x="1035" y="934"/>
                  </a:cubicBezTo>
                  <a:cubicBezTo>
                    <a:pt x="1469" y="934"/>
                    <a:pt x="2036" y="300"/>
                    <a:pt x="2102" y="200"/>
                  </a:cubicBezTo>
                  <a:lnTo>
                    <a:pt x="1869" y="34"/>
                  </a:lnTo>
                  <a:cubicBezTo>
                    <a:pt x="1635" y="267"/>
                    <a:pt x="1268" y="634"/>
                    <a:pt x="1035" y="634"/>
                  </a:cubicBezTo>
                  <a:cubicBezTo>
                    <a:pt x="835" y="634"/>
                    <a:pt x="435" y="267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4"/>
            <p:cNvSpPr/>
            <p:nvPr/>
          </p:nvSpPr>
          <p:spPr>
            <a:xfrm>
              <a:off x="-4310950" y="2566650"/>
              <a:ext cx="238525" cy="143450"/>
            </a:xfrm>
            <a:custGeom>
              <a:avLst/>
              <a:gdLst/>
              <a:ahLst/>
              <a:cxnLst/>
              <a:rect l="l" t="t" r="r" b="b"/>
              <a:pathLst>
                <a:path w="9541" h="5738" extrusionOk="0">
                  <a:moveTo>
                    <a:pt x="968" y="0"/>
                  </a:moveTo>
                  <a:lnTo>
                    <a:pt x="934" y="300"/>
                  </a:lnTo>
                  <a:cubicBezTo>
                    <a:pt x="1001" y="300"/>
                    <a:pt x="5804" y="634"/>
                    <a:pt x="8006" y="701"/>
                  </a:cubicBezTo>
                  <a:cubicBezTo>
                    <a:pt x="9140" y="734"/>
                    <a:pt x="9207" y="1635"/>
                    <a:pt x="9173" y="2902"/>
                  </a:cubicBezTo>
                  <a:cubicBezTo>
                    <a:pt x="9173" y="3036"/>
                    <a:pt x="9173" y="3169"/>
                    <a:pt x="9173" y="3302"/>
                  </a:cubicBezTo>
                  <a:cubicBezTo>
                    <a:pt x="9173" y="3936"/>
                    <a:pt x="4503" y="4870"/>
                    <a:pt x="0" y="5437"/>
                  </a:cubicBezTo>
                  <a:lnTo>
                    <a:pt x="34" y="5738"/>
                  </a:lnTo>
                  <a:cubicBezTo>
                    <a:pt x="2269" y="5471"/>
                    <a:pt x="9474" y="4470"/>
                    <a:pt x="9474" y="3302"/>
                  </a:cubicBezTo>
                  <a:cubicBezTo>
                    <a:pt x="9474" y="3169"/>
                    <a:pt x="9474" y="3036"/>
                    <a:pt x="9474" y="2902"/>
                  </a:cubicBezTo>
                  <a:cubicBezTo>
                    <a:pt x="9507" y="1868"/>
                    <a:pt x="9540" y="434"/>
                    <a:pt x="8006" y="400"/>
                  </a:cubicBezTo>
                  <a:cubicBezTo>
                    <a:pt x="5804" y="367"/>
                    <a:pt x="1034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4"/>
            <p:cNvSpPr/>
            <p:nvPr/>
          </p:nvSpPr>
          <p:spPr>
            <a:xfrm>
              <a:off x="-4294275" y="2622525"/>
              <a:ext cx="216000" cy="14200"/>
            </a:xfrm>
            <a:custGeom>
              <a:avLst/>
              <a:gdLst/>
              <a:ahLst/>
              <a:cxnLst/>
              <a:rect l="l" t="t" r="r" b="b"/>
              <a:pathLst>
                <a:path w="8640" h="568" extrusionOk="0">
                  <a:moveTo>
                    <a:pt x="8640" y="0"/>
                  </a:moveTo>
                  <a:lnTo>
                    <a:pt x="0" y="267"/>
                  </a:lnTo>
                  <a:lnTo>
                    <a:pt x="0" y="567"/>
                  </a:lnTo>
                  <a:lnTo>
                    <a:pt x="8640" y="300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4"/>
            <p:cNvSpPr/>
            <p:nvPr/>
          </p:nvSpPr>
          <p:spPr>
            <a:xfrm>
              <a:off x="-4246750" y="1853625"/>
              <a:ext cx="695525" cy="246875"/>
            </a:xfrm>
            <a:custGeom>
              <a:avLst/>
              <a:gdLst/>
              <a:ahLst/>
              <a:cxnLst/>
              <a:rect l="l" t="t" r="r" b="b"/>
              <a:pathLst>
                <a:path w="27821" h="9875" extrusionOk="0">
                  <a:moveTo>
                    <a:pt x="5038" y="1"/>
                  </a:moveTo>
                  <a:lnTo>
                    <a:pt x="1" y="134"/>
                  </a:lnTo>
                  <a:lnTo>
                    <a:pt x="1" y="434"/>
                  </a:lnTo>
                  <a:lnTo>
                    <a:pt x="5038" y="301"/>
                  </a:lnTo>
                  <a:cubicBezTo>
                    <a:pt x="11242" y="634"/>
                    <a:pt x="27354" y="2102"/>
                    <a:pt x="27420" y="4704"/>
                  </a:cubicBezTo>
                  <a:cubicBezTo>
                    <a:pt x="27487" y="7673"/>
                    <a:pt x="12910" y="9007"/>
                    <a:pt x="7273" y="9274"/>
                  </a:cubicBezTo>
                  <a:lnTo>
                    <a:pt x="1" y="9574"/>
                  </a:lnTo>
                  <a:lnTo>
                    <a:pt x="34" y="9874"/>
                  </a:lnTo>
                  <a:lnTo>
                    <a:pt x="7306" y="9574"/>
                  </a:lnTo>
                  <a:cubicBezTo>
                    <a:pt x="8140" y="9507"/>
                    <a:pt x="27821" y="8573"/>
                    <a:pt x="27721" y="4704"/>
                  </a:cubicBezTo>
                  <a:cubicBezTo>
                    <a:pt x="27620" y="1335"/>
                    <a:pt x="7339" y="134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4"/>
            <p:cNvSpPr/>
            <p:nvPr/>
          </p:nvSpPr>
          <p:spPr>
            <a:xfrm>
              <a:off x="-4240900" y="1927925"/>
              <a:ext cx="683850" cy="46650"/>
            </a:xfrm>
            <a:custGeom>
              <a:avLst/>
              <a:gdLst/>
              <a:ahLst/>
              <a:cxnLst/>
              <a:rect l="l" t="t" r="r" b="b"/>
              <a:pathLst>
                <a:path w="27354" h="1866" extrusionOk="0">
                  <a:moveTo>
                    <a:pt x="5416" y="0"/>
                  </a:moveTo>
                  <a:cubicBezTo>
                    <a:pt x="3619" y="0"/>
                    <a:pt x="1801" y="40"/>
                    <a:pt x="0" y="131"/>
                  </a:cubicBezTo>
                  <a:lnTo>
                    <a:pt x="0" y="431"/>
                  </a:lnTo>
                  <a:cubicBezTo>
                    <a:pt x="1801" y="340"/>
                    <a:pt x="3617" y="300"/>
                    <a:pt x="5412" y="300"/>
                  </a:cubicBezTo>
                  <a:cubicBezTo>
                    <a:pt x="16722" y="300"/>
                    <a:pt x="27176" y="1865"/>
                    <a:pt x="27320" y="1865"/>
                  </a:cubicBezTo>
                  <a:lnTo>
                    <a:pt x="27353" y="1565"/>
                  </a:lnTo>
                  <a:cubicBezTo>
                    <a:pt x="27238" y="1565"/>
                    <a:pt x="16738" y="0"/>
                    <a:pt x="5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4"/>
            <p:cNvSpPr/>
            <p:nvPr/>
          </p:nvSpPr>
          <p:spPr>
            <a:xfrm>
              <a:off x="-3816425" y="1957025"/>
              <a:ext cx="69225" cy="69250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401" y="301"/>
                  </a:moveTo>
                  <a:cubicBezTo>
                    <a:pt x="2001" y="301"/>
                    <a:pt x="2468" y="802"/>
                    <a:pt x="2468" y="1402"/>
                  </a:cubicBezTo>
                  <a:cubicBezTo>
                    <a:pt x="2468" y="2002"/>
                    <a:pt x="2001" y="2503"/>
                    <a:pt x="1401" y="2503"/>
                  </a:cubicBezTo>
                  <a:cubicBezTo>
                    <a:pt x="801" y="2503"/>
                    <a:pt x="300" y="2002"/>
                    <a:pt x="300" y="1402"/>
                  </a:cubicBezTo>
                  <a:cubicBezTo>
                    <a:pt x="300" y="802"/>
                    <a:pt x="767" y="301"/>
                    <a:pt x="1401" y="301"/>
                  </a:cubicBezTo>
                  <a:close/>
                  <a:moveTo>
                    <a:pt x="1401" y="1"/>
                  </a:moveTo>
                  <a:cubicBezTo>
                    <a:pt x="634" y="1"/>
                    <a:pt x="0" y="635"/>
                    <a:pt x="0" y="1402"/>
                  </a:cubicBezTo>
                  <a:cubicBezTo>
                    <a:pt x="0" y="2169"/>
                    <a:pt x="634" y="2770"/>
                    <a:pt x="1401" y="2770"/>
                  </a:cubicBezTo>
                  <a:cubicBezTo>
                    <a:pt x="2168" y="2770"/>
                    <a:pt x="2769" y="2169"/>
                    <a:pt x="2769" y="1402"/>
                  </a:cubicBezTo>
                  <a:cubicBezTo>
                    <a:pt x="2769" y="635"/>
                    <a:pt x="2135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4"/>
            <p:cNvSpPr/>
            <p:nvPr/>
          </p:nvSpPr>
          <p:spPr>
            <a:xfrm>
              <a:off x="-4042425" y="1945350"/>
              <a:ext cx="69225" cy="69250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401" y="301"/>
                  </a:moveTo>
                  <a:cubicBezTo>
                    <a:pt x="2002" y="301"/>
                    <a:pt x="2469" y="802"/>
                    <a:pt x="2469" y="1402"/>
                  </a:cubicBezTo>
                  <a:cubicBezTo>
                    <a:pt x="2469" y="2002"/>
                    <a:pt x="2002" y="2469"/>
                    <a:pt x="1401" y="2469"/>
                  </a:cubicBezTo>
                  <a:cubicBezTo>
                    <a:pt x="801" y="2469"/>
                    <a:pt x="300" y="2002"/>
                    <a:pt x="300" y="1402"/>
                  </a:cubicBezTo>
                  <a:cubicBezTo>
                    <a:pt x="300" y="802"/>
                    <a:pt x="801" y="301"/>
                    <a:pt x="1401" y="301"/>
                  </a:cubicBezTo>
                  <a:close/>
                  <a:moveTo>
                    <a:pt x="1401" y="1"/>
                  </a:moveTo>
                  <a:cubicBezTo>
                    <a:pt x="634" y="1"/>
                    <a:pt x="0" y="635"/>
                    <a:pt x="0" y="1402"/>
                  </a:cubicBezTo>
                  <a:cubicBezTo>
                    <a:pt x="0" y="2169"/>
                    <a:pt x="634" y="2770"/>
                    <a:pt x="1401" y="2770"/>
                  </a:cubicBezTo>
                  <a:cubicBezTo>
                    <a:pt x="2168" y="2770"/>
                    <a:pt x="2769" y="2169"/>
                    <a:pt x="2769" y="1402"/>
                  </a:cubicBezTo>
                  <a:cubicBezTo>
                    <a:pt x="2769" y="635"/>
                    <a:pt x="2168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4"/>
            <p:cNvSpPr/>
            <p:nvPr/>
          </p:nvSpPr>
          <p:spPr>
            <a:xfrm>
              <a:off x="-3939025" y="1947875"/>
              <a:ext cx="83425" cy="84250"/>
            </a:xfrm>
            <a:custGeom>
              <a:avLst/>
              <a:gdLst/>
              <a:ahLst/>
              <a:cxnLst/>
              <a:rect l="l" t="t" r="r" b="b"/>
              <a:pathLst>
                <a:path w="3337" h="3370" extrusionOk="0">
                  <a:moveTo>
                    <a:pt x="1668" y="300"/>
                  </a:moveTo>
                  <a:cubicBezTo>
                    <a:pt x="2436" y="300"/>
                    <a:pt x="3069" y="901"/>
                    <a:pt x="3069" y="1668"/>
                  </a:cubicBezTo>
                  <a:cubicBezTo>
                    <a:pt x="3069" y="2435"/>
                    <a:pt x="2436" y="3069"/>
                    <a:pt x="1668" y="3069"/>
                  </a:cubicBezTo>
                  <a:cubicBezTo>
                    <a:pt x="901" y="3069"/>
                    <a:pt x="301" y="2435"/>
                    <a:pt x="301" y="1668"/>
                  </a:cubicBezTo>
                  <a:cubicBezTo>
                    <a:pt x="301" y="901"/>
                    <a:pt x="901" y="300"/>
                    <a:pt x="1668" y="300"/>
                  </a:cubicBezTo>
                  <a:close/>
                  <a:moveTo>
                    <a:pt x="1668" y="0"/>
                  </a:moveTo>
                  <a:cubicBezTo>
                    <a:pt x="734" y="0"/>
                    <a:pt x="1" y="734"/>
                    <a:pt x="1" y="1668"/>
                  </a:cubicBezTo>
                  <a:cubicBezTo>
                    <a:pt x="1" y="2602"/>
                    <a:pt x="734" y="3369"/>
                    <a:pt x="1668" y="3369"/>
                  </a:cubicBezTo>
                  <a:cubicBezTo>
                    <a:pt x="2602" y="3369"/>
                    <a:pt x="3336" y="2602"/>
                    <a:pt x="3336" y="1668"/>
                  </a:cubicBezTo>
                  <a:cubicBezTo>
                    <a:pt x="3336" y="734"/>
                    <a:pt x="2602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4"/>
            <p:cNvSpPr/>
            <p:nvPr/>
          </p:nvSpPr>
          <p:spPr>
            <a:xfrm>
              <a:off x="-4244250" y="1955375"/>
              <a:ext cx="213525" cy="10850"/>
            </a:xfrm>
            <a:custGeom>
              <a:avLst/>
              <a:gdLst/>
              <a:ahLst/>
              <a:cxnLst/>
              <a:rect l="l" t="t" r="r" b="b"/>
              <a:pathLst>
                <a:path w="8541" h="434" extrusionOk="0">
                  <a:moveTo>
                    <a:pt x="8540" y="0"/>
                  </a:moveTo>
                  <a:cubicBezTo>
                    <a:pt x="5571" y="0"/>
                    <a:pt x="2669" y="34"/>
                    <a:pt x="1" y="134"/>
                  </a:cubicBezTo>
                  <a:lnTo>
                    <a:pt x="1" y="434"/>
                  </a:lnTo>
                  <a:cubicBezTo>
                    <a:pt x="2669" y="300"/>
                    <a:pt x="5571" y="300"/>
                    <a:pt x="8540" y="300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4"/>
            <p:cNvSpPr/>
            <p:nvPr/>
          </p:nvSpPr>
          <p:spPr>
            <a:xfrm>
              <a:off x="-3755550" y="1973725"/>
              <a:ext cx="185975" cy="25025"/>
            </a:xfrm>
            <a:custGeom>
              <a:avLst/>
              <a:gdLst/>
              <a:ahLst/>
              <a:cxnLst/>
              <a:rect l="l" t="t" r="r" b="b"/>
              <a:pathLst>
                <a:path w="7439" h="1001" extrusionOk="0">
                  <a:moveTo>
                    <a:pt x="33" y="0"/>
                  </a:moveTo>
                  <a:lnTo>
                    <a:pt x="0" y="267"/>
                  </a:lnTo>
                  <a:cubicBezTo>
                    <a:pt x="4370" y="667"/>
                    <a:pt x="7372" y="1001"/>
                    <a:pt x="7405" y="1001"/>
                  </a:cubicBezTo>
                  <a:lnTo>
                    <a:pt x="7439" y="701"/>
                  </a:lnTo>
                  <a:cubicBezTo>
                    <a:pt x="7405" y="701"/>
                    <a:pt x="4403" y="4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4"/>
            <p:cNvSpPr/>
            <p:nvPr/>
          </p:nvSpPr>
          <p:spPr>
            <a:xfrm>
              <a:off x="-3976550" y="1745225"/>
              <a:ext cx="66750" cy="130100"/>
            </a:xfrm>
            <a:custGeom>
              <a:avLst/>
              <a:gdLst/>
              <a:ahLst/>
              <a:cxnLst/>
              <a:rect l="l" t="t" r="r" b="b"/>
              <a:pathLst>
                <a:path w="2670" h="5204" extrusionOk="0">
                  <a:moveTo>
                    <a:pt x="1401" y="0"/>
                  </a:moveTo>
                  <a:cubicBezTo>
                    <a:pt x="401" y="0"/>
                    <a:pt x="67" y="3870"/>
                    <a:pt x="0" y="5071"/>
                  </a:cubicBezTo>
                  <a:lnTo>
                    <a:pt x="301" y="5071"/>
                  </a:lnTo>
                  <a:cubicBezTo>
                    <a:pt x="434" y="2769"/>
                    <a:pt x="901" y="300"/>
                    <a:pt x="1401" y="300"/>
                  </a:cubicBezTo>
                  <a:cubicBezTo>
                    <a:pt x="1902" y="300"/>
                    <a:pt x="2269" y="2836"/>
                    <a:pt x="2369" y="5204"/>
                  </a:cubicBezTo>
                  <a:lnTo>
                    <a:pt x="2669" y="5204"/>
                  </a:lnTo>
                  <a:cubicBezTo>
                    <a:pt x="2602" y="3970"/>
                    <a:pt x="24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4"/>
            <p:cNvSpPr/>
            <p:nvPr/>
          </p:nvSpPr>
          <p:spPr>
            <a:xfrm>
              <a:off x="-3966550" y="1793575"/>
              <a:ext cx="47575" cy="20875"/>
            </a:xfrm>
            <a:custGeom>
              <a:avLst/>
              <a:gdLst/>
              <a:ahLst/>
              <a:cxnLst/>
              <a:rect l="l" t="t" r="r" b="b"/>
              <a:pathLst>
                <a:path w="1903" h="835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01" y="301"/>
                    <a:pt x="568" y="835"/>
                    <a:pt x="968" y="835"/>
                  </a:cubicBezTo>
                  <a:cubicBezTo>
                    <a:pt x="1335" y="835"/>
                    <a:pt x="1802" y="301"/>
                    <a:pt x="1902" y="201"/>
                  </a:cubicBezTo>
                  <a:lnTo>
                    <a:pt x="1669" y="1"/>
                  </a:lnTo>
                  <a:cubicBezTo>
                    <a:pt x="1502" y="234"/>
                    <a:pt x="1135" y="535"/>
                    <a:pt x="968" y="535"/>
                  </a:cubicBezTo>
                  <a:cubicBezTo>
                    <a:pt x="768" y="535"/>
                    <a:pt x="434" y="2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4"/>
            <p:cNvSpPr/>
            <p:nvPr/>
          </p:nvSpPr>
          <p:spPr>
            <a:xfrm>
              <a:off x="-4179200" y="1716875"/>
              <a:ext cx="71750" cy="141775"/>
            </a:xfrm>
            <a:custGeom>
              <a:avLst/>
              <a:gdLst/>
              <a:ahLst/>
              <a:cxnLst/>
              <a:rect l="l" t="t" r="r" b="b"/>
              <a:pathLst>
                <a:path w="2870" h="5671" extrusionOk="0">
                  <a:moveTo>
                    <a:pt x="1468" y="0"/>
                  </a:moveTo>
                  <a:cubicBezTo>
                    <a:pt x="368" y="0"/>
                    <a:pt x="34" y="4603"/>
                    <a:pt x="1" y="5537"/>
                  </a:cubicBezTo>
                  <a:lnTo>
                    <a:pt x="301" y="5537"/>
                  </a:lnTo>
                  <a:cubicBezTo>
                    <a:pt x="401" y="3369"/>
                    <a:pt x="868" y="300"/>
                    <a:pt x="1468" y="300"/>
                  </a:cubicBezTo>
                  <a:cubicBezTo>
                    <a:pt x="2035" y="300"/>
                    <a:pt x="2469" y="3069"/>
                    <a:pt x="2569" y="5671"/>
                  </a:cubicBezTo>
                  <a:lnTo>
                    <a:pt x="2869" y="5671"/>
                  </a:lnTo>
                  <a:cubicBezTo>
                    <a:pt x="2836" y="4703"/>
                    <a:pt x="2569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4"/>
            <p:cNvSpPr/>
            <p:nvPr/>
          </p:nvSpPr>
          <p:spPr>
            <a:xfrm>
              <a:off x="-4168350" y="1769400"/>
              <a:ext cx="50900" cy="22550"/>
            </a:xfrm>
            <a:custGeom>
              <a:avLst/>
              <a:gdLst/>
              <a:ahLst/>
              <a:cxnLst/>
              <a:rect l="l" t="t" r="r" b="b"/>
              <a:pathLst>
                <a:path w="2036" h="902" extrusionOk="0">
                  <a:moveTo>
                    <a:pt x="200" y="1"/>
                  </a:moveTo>
                  <a:lnTo>
                    <a:pt x="0" y="201"/>
                  </a:lnTo>
                  <a:cubicBezTo>
                    <a:pt x="67" y="301"/>
                    <a:pt x="601" y="901"/>
                    <a:pt x="1001" y="901"/>
                  </a:cubicBezTo>
                  <a:cubicBezTo>
                    <a:pt x="1435" y="901"/>
                    <a:pt x="1935" y="301"/>
                    <a:pt x="2035" y="167"/>
                  </a:cubicBezTo>
                  <a:lnTo>
                    <a:pt x="1802" y="1"/>
                  </a:lnTo>
                  <a:cubicBezTo>
                    <a:pt x="1601" y="234"/>
                    <a:pt x="1201" y="601"/>
                    <a:pt x="1001" y="601"/>
                  </a:cubicBezTo>
                  <a:cubicBezTo>
                    <a:pt x="801" y="601"/>
                    <a:pt x="434" y="267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4"/>
            <p:cNvSpPr/>
            <p:nvPr/>
          </p:nvSpPr>
          <p:spPr>
            <a:xfrm>
              <a:off x="-4426050" y="1419925"/>
              <a:ext cx="191850" cy="1307700"/>
            </a:xfrm>
            <a:custGeom>
              <a:avLst/>
              <a:gdLst/>
              <a:ahLst/>
              <a:cxnLst/>
              <a:rect l="l" t="t" r="r" b="b"/>
              <a:pathLst>
                <a:path w="7674" h="52308" extrusionOk="0">
                  <a:moveTo>
                    <a:pt x="3947" y="300"/>
                  </a:moveTo>
                  <a:cubicBezTo>
                    <a:pt x="4454" y="300"/>
                    <a:pt x="5777" y="655"/>
                    <a:pt x="6472" y="3972"/>
                  </a:cubicBezTo>
                  <a:cubicBezTo>
                    <a:pt x="7373" y="8209"/>
                    <a:pt x="7239" y="24187"/>
                    <a:pt x="6839" y="28657"/>
                  </a:cubicBezTo>
                  <a:cubicBezTo>
                    <a:pt x="6472" y="33193"/>
                    <a:pt x="5338" y="46036"/>
                    <a:pt x="5338" y="46169"/>
                  </a:cubicBezTo>
                  <a:cubicBezTo>
                    <a:pt x="5238" y="48404"/>
                    <a:pt x="4738" y="51940"/>
                    <a:pt x="3837" y="52007"/>
                  </a:cubicBezTo>
                  <a:cubicBezTo>
                    <a:pt x="2936" y="52007"/>
                    <a:pt x="2436" y="48438"/>
                    <a:pt x="2336" y="46169"/>
                  </a:cubicBezTo>
                  <a:cubicBezTo>
                    <a:pt x="2336" y="46069"/>
                    <a:pt x="1202" y="33193"/>
                    <a:pt x="802" y="28657"/>
                  </a:cubicBezTo>
                  <a:cubicBezTo>
                    <a:pt x="435" y="24187"/>
                    <a:pt x="301" y="8209"/>
                    <a:pt x="1202" y="3972"/>
                  </a:cubicBezTo>
                  <a:cubicBezTo>
                    <a:pt x="1902" y="637"/>
                    <a:pt x="3237" y="303"/>
                    <a:pt x="3737" y="303"/>
                  </a:cubicBezTo>
                  <a:lnTo>
                    <a:pt x="3870" y="303"/>
                  </a:lnTo>
                  <a:cubicBezTo>
                    <a:pt x="3893" y="301"/>
                    <a:pt x="3919" y="300"/>
                    <a:pt x="3947" y="300"/>
                  </a:cubicBezTo>
                  <a:close/>
                  <a:moveTo>
                    <a:pt x="3752" y="1"/>
                  </a:moveTo>
                  <a:cubicBezTo>
                    <a:pt x="3076" y="1"/>
                    <a:pt x="1637" y="423"/>
                    <a:pt x="902" y="3906"/>
                  </a:cubicBezTo>
                  <a:cubicBezTo>
                    <a:pt x="1" y="8175"/>
                    <a:pt x="134" y="24187"/>
                    <a:pt x="535" y="28690"/>
                  </a:cubicBezTo>
                  <a:cubicBezTo>
                    <a:pt x="902" y="33227"/>
                    <a:pt x="2036" y="46069"/>
                    <a:pt x="2036" y="46203"/>
                  </a:cubicBezTo>
                  <a:cubicBezTo>
                    <a:pt x="2069" y="46836"/>
                    <a:pt x="2336" y="52274"/>
                    <a:pt x="3837" y="52307"/>
                  </a:cubicBezTo>
                  <a:lnTo>
                    <a:pt x="3870" y="52307"/>
                  </a:lnTo>
                  <a:cubicBezTo>
                    <a:pt x="5338" y="52240"/>
                    <a:pt x="5605" y="46836"/>
                    <a:pt x="5638" y="46203"/>
                  </a:cubicBezTo>
                  <a:cubicBezTo>
                    <a:pt x="5638" y="46069"/>
                    <a:pt x="6772" y="33227"/>
                    <a:pt x="7139" y="28690"/>
                  </a:cubicBezTo>
                  <a:cubicBezTo>
                    <a:pt x="7506" y="24187"/>
                    <a:pt x="7673" y="8175"/>
                    <a:pt x="6772" y="3906"/>
                  </a:cubicBezTo>
                  <a:cubicBezTo>
                    <a:pt x="6038" y="423"/>
                    <a:pt x="4598" y="1"/>
                    <a:pt x="3922" y="1"/>
                  </a:cubicBezTo>
                  <a:cubicBezTo>
                    <a:pt x="3892" y="1"/>
                    <a:pt x="3864" y="2"/>
                    <a:pt x="3837" y="3"/>
                  </a:cubicBezTo>
                  <a:cubicBezTo>
                    <a:pt x="3810" y="2"/>
                    <a:pt x="3782" y="1"/>
                    <a:pt x="3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4"/>
            <p:cNvSpPr/>
            <p:nvPr/>
          </p:nvSpPr>
          <p:spPr>
            <a:xfrm>
              <a:off x="-4393525" y="1476700"/>
              <a:ext cx="126800" cy="60050"/>
            </a:xfrm>
            <a:custGeom>
              <a:avLst/>
              <a:gdLst/>
              <a:ahLst/>
              <a:cxnLst/>
              <a:rect l="l" t="t" r="r" b="b"/>
              <a:pathLst>
                <a:path w="5072" h="2402" extrusionOk="0">
                  <a:moveTo>
                    <a:pt x="4804" y="0"/>
                  </a:moveTo>
                  <a:cubicBezTo>
                    <a:pt x="4771" y="0"/>
                    <a:pt x="3804" y="2135"/>
                    <a:pt x="2536" y="2135"/>
                  </a:cubicBezTo>
                  <a:cubicBezTo>
                    <a:pt x="1268" y="2135"/>
                    <a:pt x="268" y="167"/>
                    <a:pt x="268" y="134"/>
                  </a:cubicBezTo>
                  <a:lnTo>
                    <a:pt x="1" y="267"/>
                  </a:lnTo>
                  <a:cubicBezTo>
                    <a:pt x="34" y="367"/>
                    <a:pt x="1102" y="2402"/>
                    <a:pt x="2536" y="2402"/>
                  </a:cubicBezTo>
                  <a:cubicBezTo>
                    <a:pt x="3970" y="2402"/>
                    <a:pt x="5004" y="200"/>
                    <a:pt x="5071" y="100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4"/>
            <p:cNvSpPr/>
            <p:nvPr/>
          </p:nvSpPr>
          <p:spPr>
            <a:xfrm>
              <a:off x="-4338475" y="2541000"/>
              <a:ext cx="39225" cy="147425"/>
            </a:xfrm>
            <a:custGeom>
              <a:avLst/>
              <a:gdLst/>
              <a:ahLst/>
              <a:cxnLst/>
              <a:rect l="l" t="t" r="r" b="b"/>
              <a:pathLst>
                <a:path w="1569" h="5897" extrusionOk="0">
                  <a:moveTo>
                    <a:pt x="401" y="459"/>
                  </a:moveTo>
                  <a:cubicBezTo>
                    <a:pt x="1068" y="1160"/>
                    <a:pt x="1235" y="2427"/>
                    <a:pt x="1101" y="3428"/>
                  </a:cubicBezTo>
                  <a:cubicBezTo>
                    <a:pt x="1035" y="4328"/>
                    <a:pt x="734" y="5129"/>
                    <a:pt x="401" y="5496"/>
                  </a:cubicBezTo>
                  <a:cubicBezTo>
                    <a:pt x="334" y="3394"/>
                    <a:pt x="367" y="1260"/>
                    <a:pt x="401" y="459"/>
                  </a:cubicBezTo>
                  <a:close/>
                  <a:moveTo>
                    <a:pt x="267" y="0"/>
                  </a:moveTo>
                  <a:cubicBezTo>
                    <a:pt x="242" y="0"/>
                    <a:pt x="217" y="9"/>
                    <a:pt x="201" y="25"/>
                  </a:cubicBezTo>
                  <a:cubicBezTo>
                    <a:pt x="134" y="59"/>
                    <a:pt x="101" y="92"/>
                    <a:pt x="101" y="159"/>
                  </a:cubicBezTo>
                  <a:cubicBezTo>
                    <a:pt x="101" y="192"/>
                    <a:pt x="0" y="3061"/>
                    <a:pt x="101" y="5763"/>
                  </a:cubicBezTo>
                  <a:cubicBezTo>
                    <a:pt x="101" y="5796"/>
                    <a:pt x="134" y="5863"/>
                    <a:pt x="167" y="5863"/>
                  </a:cubicBezTo>
                  <a:cubicBezTo>
                    <a:pt x="201" y="5896"/>
                    <a:pt x="234" y="5896"/>
                    <a:pt x="267" y="5896"/>
                  </a:cubicBezTo>
                  <a:lnTo>
                    <a:pt x="301" y="5896"/>
                  </a:lnTo>
                  <a:cubicBezTo>
                    <a:pt x="934" y="5629"/>
                    <a:pt x="1301" y="4495"/>
                    <a:pt x="1401" y="3461"/>
                  </a:cubicBezTo>
                  <a:cubicBezTo>
                    <a:pt x="1568" y="1927"/>
                    <a:pt x="1168" y="626"/>
                    <a:pt x="334" y="25"/>
                  </a:cubicBezTo>
                  <a:cubicBezTo>
                    <a:pt x="317" y="9"/>
                    <a:pt x="29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4"/>
            <p:cNvSpPr/>
            <p:nvPr/>
          </p:nvSpPr>
          <p:spPr>
            <a:xfrm>
              <a:off x="-4334300" y="2477400"/>
              <a:ext cx="7525" cy="67575"/>
            </a:xfrm>
            <a:custGeom>
              <a:avLst/>
              <a:gdLst/>
              <a:ahLst/>
              <a:cxnLst/>
              <a:rect l="l" t="t" r="r" b="b"/>
              <a:pathLst>
                <a:path w="301" h="2703" extrusionOk="0">
                  <a:moveTo>
                    <a:pt x="0" y="1"/>
                  </a:moveTo>
                  <a:lnTo>
                    <a:pt x="0" y="2703"/>
                  </a:lnTo>
                  <a:lnTo>
                    <a:pt x="300" y="2703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4"/>
            <p:cNvSpPr/>
            <p:nvPr/>
          </p:nvSpPr>
          <p:spPr>
            <a:xfrm>
              <a:off x="-4334300" y="2116325"/>
              <a:ext cx="7525" cy="321075"/>
            </a:xfrm>
            <a:custGeom>
              <a:avLst/>
              <a:gdLst/>
              <a:ahLst/>
              <a:cxnLst/>
              <a:rect l="l" t="t" r="r" b="b"/>
              <a:pathLst>
                <a:path w="301" h="12843" extrusionOk="0">
                  <a:moveTo>
                    <a:pt x="0" y="0"/>
                  </a:moveTo>
                  <a:lnTo>
                    <a:pt x="0" y="12843"/>
                  </a:lnTo>
                  <a:lnTo>
                    <a:pt x="300" y="1284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4"/>
            <p:cNvSpPr/>
            <p:nvPr/>
          </p:nvSpPr>
          <p:spPr>
            <a:xfrm>
              <a:off x="-4334300" y="1799425"/>
              <a:ext cx="7525" cy="88425"/>
            </a:xfrm>
            <a:custGeom>
              <a:avLst/>
              <a:gdLst/>
              <a:ahLst/>
              <a:cxnLst/>
              <a:rect l="l" t="t" r="r" b="b"/>
              <a:pathLst>
                <a:path w="301" h="3537" extrusionOk="0">
                  <a:moveTo>
                    <a:pt x="0" y="0"/>
                  </a:moveTo>
                  <a:lnTo>
                    <a:pt x="0" y="3536"/>
                  </a:lnTo>
                  <a:lnTo>
                    <a:pt x="300" y="3536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4"/>
            <p:cNvSpPr/>
            <p:nvPr/>
          </p:nvSpPr>
          <p:spPr>
            <a:xfrm>
              <a:off x="-4334300" y="1666000"/>
              <a:ext cx="7525" cy="101750"/>
            </a:xfrm>
            <a:custGeom>
              <a:avLst/>
              <a:gdLst/>
              <a:ahLst/>
              <a:cxnLst/>
              <a:rect l="l" t="t" r="r" b="b"/>
              <a:pathLst>
                <a:path w="301" h="4070" extrusionOk="0">
                  <a:moveTo>
                    <a:pt x="0" y="0"/>
                  </a:moveTo>
                  <a:lnTo>
                    <a:pt x="0" y="4070"/>
                  </a:lnTo>
                  <a:lnTo>
                    <a:pt x="300" y="407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4"/>
            <p:cNvSpPr/>
            <p:nvPr/>
          </p:nvSpPr>
          <p:spPr>
            <a:xfrm>
              <a:off x="-4334300" y="1533400"/>
              <a:ext cx="7525" cy="104275"/>
            </a:xfrm>
            <a:custGeom>
              <a:avLst/>
              <a:gdLst/>
              <a:ahLst/>
              <a:cxnLst/>
              <a:rect l="l" t="t" r="r" b="b"/>
              <a:pathLst>
                <a:path w="301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00" y="417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4"/>
            <p:cNvSpPr/>
            <p:nvPr/>
          </p:nvSpPr>
          <p:spPr>
            <a:xfrm>
              <a:off x="-4376825" y="1420750"/>
              <a:ext cx="90900" cy="70150"/>
            </a:xfrm>
            <a:custGeom>
              <a:avLst/>
              <a:gdLst/>
              <a:ahLst/>
              <a:cxnLst/>
              <a:rect l="l" t="t" r="r" b="b"/>
              <a:pathLst>
                <a:path w="3636" h="2806" extrusionOk="0">
                  <a:moveTo>
                    <a:pt x="1810" y="269"/>
                  </a:moveTo>
                  <a:cubicBezTo>
                    <a:pt x="1829" y="269"/>
                    <a:pt x="1848" y="269"/>
                    <a:pt x="1868" y="270"/>
                  </a:cubicBezTo>
                  <a:cubicBezTo>
                    <a:pt x="2702" y="337"/>
                    <a:pt x="3169" y="804"/>
                    <a:pt x="3302" y="1004"/>
                  </a:cubicBezTo>
                  <a:cubicBezTo>
                    <a:pt x="2869" y="1638"/>
                    <a:pt x="2202" y="2472"/>
                    <a:pt x="1935" y="2505"/>
                  </a:cubicBezTo>
                  <a:cubicBezTo>
                    <a:pt x="1668" y="2505"/>
                    <a:pt x="934" y="1805"/>
                    <a:pt x="367" y="1104"/>
                  </a:cubicBezTo>
                  <a:cubicBezTo>
                    <a:pt x="529" y="877"/>
                    <a:pt x="1072" y="269"/>
                    <a:pt x="1810" y="269"/>
                  </a:cubicBezTo>
                  <a:close/>
                  <a:moveTo>
                    <a:pt x="1769" y="0"/>
                  </a:moveTo>
                  <a:cubicBezTo>
                    <a:pt x="757" y="0"/>
                    <a:pt x="99" y="972"/>
                    <a:pt x="67" y="1004"/>
                  </a:cubicBezTo>
                  <a:lnTo>
                    <a:pt x="0" y="1104"/>
                  </a:lnTo>
                  <a:lnTo>
                    <a:pt x="67" y="1171"/>
                  </a:lnTo>
                  <a:cubicBezTo>
                    <a:pt x="267" y="1438"/>
                    <a:pt x="1368" y="2772"/>
                    <a:pt x="1935" y="2772"/>
                  </a:cubicBezTo>
                  <a:cubicBezTo>
                    <a:pt x="1935" y="2772"/>
                    <a:pt x="1935" y="2772"/>
                    <a:pt x="1935" y="2805"/>
                  </a:cubicBezTo>
                  <a:cubicBezTo>
                    <a:pt x="2502" y="2739"/>
                    <a:pt x="3436" y="1371"/>
                    <a:pt x="3603" y="1071"/>
                  </a:cubicBezTo>
                  <a:lnTo>
                    <a:pt x="3636" y="1004"/>
                  </a:lnTo>
                  <a:lnTo>
                    <a:pt x="3603" y="937"/>
                  </a:lnTo>
                  <a:cubicBezTo>
                    <a:pt x="3569" y="904"/>
                    <a:pt x="3069" y="70"/>
                    <a:pt x="1868" y="3"/>
                  </a:cubicBezTo>
                  <a:cubicBezTo>
                    <a:pt x="1835" y="1"/>
                    <a:pt x="1802" y="0"/>
                    <a:pt x="1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4"/>
            <p:cNvSpPr/>
            <p:nvPr/>
          </p:nvSpPr>
          <p:spPr>
            <a:xfrm>
              <a:off x="-4385175" y="1897000"/>
              <a:ext cx="114275" cy="213500"/>
            </a:xfrm>
            <a:custGeom>
              <a:avLst/>
              <a:gdLst/>
              <a:ahLst/>
              <a:cxnLst/>
              <a:rect l="l" t="t" r="r" b="b"/>
              <a:pathLst>
                <a:path w="4571" h="8540" extrusionOk="0">
                  <a:moveTo>
                    <a:pt x="2269" y="267"/>
                  </a:moveTo>
                  <a:cubicBezTo>
                    <a:pt x="3269" y="267"/>
                    <a:pt x="3770" y="2135"/>
                    <a:pt x="4003" y="3703"/>
                  </a:cubicBezTo>
                  <a:cubicBezTo>
                    <a:pt x="4270" y="5371"/>
                    <a:pt x="4270" y="7039"/>
                    <a:pt x="4270" y="7239"/>
                  </a:cubicBezTo>
                  <a:cubicBezTo>
                    <a:pt x="4237" y="7372"/>
                    <a:pt x="3937" y="8273"/>
                    <a:pt x="2269" y="8273"/>
                  </a:cubicBezTo>
                  <a:cubicBezTo>
                    <a:pt x="601" y="8273"/>
                    <a:pt x="301" y="7372"/>
                    <a:pt x="267" y="7239"/>
                  </a:cubicBezTo>
                  <a:cubicBezTo>
                    <a:pt x="301" y="5271"/>
                    <a:pt x="634" y="300"/>
                    <a:pt x="2269" y="267"/>
                  </a:cubicBezTo>
                  <a:close/>
                  <a:moveTo>
                    <a:pt x="2269" y="0"/>
                  </a:moveTo>
                  <a:cubicBezTo>
                    <a:pt x="0" y="0"/>
                    <a:pt x="0" y="6972"/>
                    <a:pt x="0" y="7272"/>
                  </a:cubicBezTo>
                  <a:lnTo>
                    <a:pt x="0" y="7305"/>
                  </a:lnTo>
                  <a:cubicBezTo>
                    <a:pt x="0" y="7339"/>
                    <a:pt x="267" y="8540"/>
                    <a:pt x="2269" y="8540"/>
                  </a:cubicBezTo>
                  <a:cubicBezTo>
                    <a:pt x="4304" y="8540"/>
                    <a:pt x="4570" y="7339"/>
                    <a:pt x="4570" y="7272"/>
                  </a:cubicBezTo>
                  <a:cubicBezTo>
                    <a:pt x="4570" y="7239"/>
                    <a:pt x="4570" y="5437"/>
                    <a:pt x="4304" y="3670"/>
                  </a:cubicBezTo>
                  <a:cubicBezTo>
                    <a:pt x="3937" y="1234"/>
                    <a:pt x="323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4"/>
            <p:cNvSpPr/>
            <p:nvPr/>
          </p:nvSpPr>
          <p:spPr>
            <a:xfrm>
              <a:off x="-470790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300"/>
                  </a:moveTo>
                  <a:cubicBezTo>
                    <a:pt x="834" y="300"/>
                    <a:pt x="1001" y="467"/>
                    <a:pt x="1001" y="667"/>
                  </a:cubicBezTo>
                  <a:cubicBezTo>
                    <a:pt x="1001" y="867"/>
                    <a:pt x="834" y="1034"/>
                    <a:pt x="634" y="1034"/>
                  </a:cubicBezTo>
                  <a:cubicBezTo>
                    <a:pt x="434" y="1034"/>
                    <a:pt x="267" y="867"/>
                    <a:pt x="267" y="667"/>
                  </a:cubicBezTo>
                  <a:cubicBezTo>
                    <a:pt x="267" y="467"/>
                    <a:pt x="434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267" y="0"/>
                    <a:pt x="0" y="300"/>
                    <a:pt x="0" y="667"/>
                  </a:cubicBezTo>
                  <a:cubicBezTo>
                    <a:pt x="0" y="1034"/>
                    <a:pt x="267" y="1301"/>
                    <a:pt x="634" y="1301"/>
                  </a:cubicBezTo>
                  <a:cubicBezTo>
                    <a:pt x="1001" y="1301"/>
                    <a:pt x="1301" y="1034"/>
                    <a:pt x="1301" y="667"/>
                  </a:cubicBezTo>
                  <a:cubicBezTo>
                    <a:pt x="1301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4"/>
            <p:cNvSpPr/>
            <p:nvPr/>
          </p:nvSpPr>
          <p:spPr>
            <a:xfrm>
              <a:off x="-466205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5" y="300"/>
                  </a:moveTo>
                  <a:cubicBezTo>
                    <a:pt x="835" y="300"/>
                    <a:pt x="1002" y="467"/>
                    <a:pt x="1002" y="667"/>
                  </a:cubicBezTo>
                  <a:cubicBezTo>
                    <a:pt x="1002" y="867"/>
                    <a:pt x="835" y="1034"/>
                    <a:pt x="635" y="1034"/>
                  </a:cubicBezTo>
                  <a:cubicBezTo>
                    <a:pt x="435" y="1034"/>
                    <a:pt x="268" y="867"/>
                    <a:pt x="268" y="667"/>
                  </a:cubicBezTo>
                  <a:cubicBezTo>
                    <a:pt x="268" y="467"/>
                    <a:pt x="435" y="300"/>
                    <a:pt x="635" y="300"/>
                  </a:cubicBezTo>
                  <a:close/>
                  <a:moveTo>
                    <a:pt x="635" y="0"/>
                  </a:moveTo>
                  <a:cubicBezTo>
                    <a:pt x="268" y="0"/>
                    <a:pt x="1" y="300"/>
                    <a:pt x="1" y="667"/>
                  </a:cubicBezTo>
                  <a:cubicBezTo>
                    <a:pt x="1" y="1034"/>
                    <a:pt x="268" y="1301"/>
                    <a:pt x="635" y="1301"/>
                  </a:cubicBezTo>
                  <a:cubicBezTo>
                    <a:pt x="1002" y="1301"/>
                    <a:pt x="1302" y="1034"/>
                    <a:pt x="1302" y="667"/>
                  </a:cubicBezTo>
                  <a:cubicBezTo>
                    <a:pt x="1302" y="300"/>
                    <a:pt x="1002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4"/>
            <p:cNvSpPr/>
            <p:nvPr/>
          </p:nvSpPr>
          <p:spPr>
            <a:xfrm>
              <a:off x="-4616175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300"/>
                  </a:moveTo>
                  <a:cubicBezTo>
                    <a:pt x="834" y="300"/>
                    <a:pt x="1001" y="467"/>
                    <a:pt x="1001" y="667"/>
                  </a:cubicBezTo>
                  <a:cubicBezTo>
                    <a:pt x="1001" y="867"/>
                    <a:pt x="834" y="1034"/>
                    <a:pt x="634" y="1034"/>
                  </a:cubicBezTo>
                  <a:cubicBezTo>
                    <a:pt x="434" y="1034"/>
                    <a:pt x="267" y="867"/>
                    <a:pt x="267" y="667"/>
                  </a:cubicBezTo>
                  <a:cubicBezTo>
                    <a:pt x="267" y="467"/>
                    <a:pt x="434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34"/>
                    <a:pt x="267" y="1301"/>
                    <a:pt x="634" y="1301"/>
                  </a:cubicBezTo>
                  <a:cubicBezTo>
                    <a:pt x="1001" y="1301"/>
                    <a:pt x="1301" y="1034"/>
                    <a:pt x="1301" y="667"/>
                  </a:cubicBezTo>
                  <a:cubicBezTo>
                    <a:pt x="1301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4"/>
            <p:cNvSpPr/>
            <p:nvPr/>
          </p:nvSpPr>
          <p:spPr>
            <a:xfrm>
              <a:off x="-457030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300"/>
                  </a:moveTo>
                  <a:cubicBezTo>
                    <a:pt x="834" y="300"/>
                    <a:pt x="1001" y="467"/>
                    <a:pt x="1001" y="667"/>
                  </a:cubicBezTo>
                  <a:cubicBezTo>
                    <a:pt x="1001" y="867"/>
                    <a:pt x="834" y="1034"/>
                    <a:pt x="634" y="1034"/>
                  </a:cubicBezTo>
                  <a:cubicBezTo>
                    <a:pt x="434" y="1034"/>
                    <a:pt x="300" y="867"/>
                    <a:pt x="300" y="667"/>
                  </a:cubicBezTo>
                  <a:cubicBezTo>
                    <a:pt x="300" y="467"/>
                    <a:pt x="467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300" y="0"/>
                    <a:pt x="0" y="300"/>
                    <a:pt x="0" y="667"/>
                  </a:cubicBezTo>
                  <a:cubicBezTo>
                    <a:pt x="0" y="1034"/>
                    <a:pt x="300" y="1301"/>
                    <a:pt x="634" y="1301"/>
                  </a:cubicBezTo>
                  <a:cubicBezTo>
                    <a:pt x="1001" y="1301"/>
                    <a:pt x="1301" y="1034"/>
                    <a:pt x="1301" y="667"/>
                  </a:cubicBezTo>
                  <a:cubicBezTo>
                    <a:pt x="1301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4"/>
            <p:cNvSpPr/>
            <p:nvPr/>
          </p:nvSpPr>
          <p:spPr>
            <a:xfrm>
              <a:off x="-452445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300"/>
                  </a:moveTo>
                  <a:cubicBezTo>
                    <a:pt x="868" y="300"/>
                    <a:pt x="1002" y="467"/>
                    <a:pt x="1002" y="667"/>
                  </a:cubicBezTo>
                  <a:cubicBezTo>
                    <a:pt x="1002" y="867"/>
                    <a:pt x="868" y="1034"/>
                    <a:pt x="668" y="1034"/>
                  </a:cubicBezTo>
                  <a:cubicBezTo>
                    <a:pt x="468" y="1034"/>
                    <a:pt x="301" y="867"/>
                    <a:pt x="301" y="667"/>
                  </a:cubicBezTo>
                  <a:cubicBezTo>
                    <a:pt x="301" y="467"/>
                    <a:pt x="468" y="300"/>
                    <a:pt x="668" y="300"/>
                  </a:cubicBezTo>
                  <a:close/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cubicBezTo>
                    <a:pt x="1" y="1034"/>
                    <a:pt x="301" y="1301"/>
                    <a:pt x="668" y="1301"/>
                  </a:cubicBezTo>
                  <a:cubicBezTo>
                    <a:pt x="1002" y="1301"/>
                    <a:pt x="1302" y="1034"/>
                    <a:pt x="1302" y="667"/>
                  </a:cubicBezTo>
                  <a:cubicBezTo>
                    <a:pt x="1302" y="300"/>
                    <a:pt x="1002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4"/>
            <p:cNvSpPr/>
            <p:nvPr/>
          </p:nvSpPr>
          <p:spPr>
            <a:xfrm>
              <a:off x="-4478575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300"/>
                  </a:moveTo>
                  <a:cubicBezTo>
                    <a:pt x="868" y="300"/>
                    <a:pt x="1035" y="467"/>
                    <a:pt x="1035" y="667"/>
                  </a:cubicBezTo>
                  <a:cubicBezTo>
                    <a:pt x="1035" y="867"/>
                    <a:pt x="868" y="1034"/>
                    <a:pt x="668" y="1034"/>
                  </a:cubicBezTo>
                  <a:cubicBezTo>
                    <a:pt x="467" y="1034"/>
                    <a:pt x="301" y="867"/>
                    <a:pt x="301" y="667"/>
                  </a:cubicBezTo>
                  <a:cubicBezTo>
                    <a:pt x="301" y="467"/>
                    <a:pt x="467" y="300"/>
                    <a:pt x="668" y="300"/>
                  </a:cubicBezTo>
                  <a:close/>
                  <a:moveTo>
                    <a:pt x="668" y="0"/>
                  </a:moveTo>
                  <a:cubicBezTo>
                    <a:pt x="301" y="0"/>
                    <a:pt x="0" y="300"/>
                    <a:pt x="0" y="667"/>
                  </a:cubicBezTo>
                  <a:cubicBezTo>
                    <a:pt x="0" y="1034"/>
                    <a:pt x="301" y="1301"/>
                    <a:pt x="668" y="1301"/>
                  </a:cubicBezTo>
                  <a:cubicBezTo>
                    <a:pt x="1035" y="1301"/>
                    <a:pt x="1301" y="1034"/>
                    <a:pt x="1301" y="667"/>
                  </a:cubicBezTo>
                  <a:cubicBezTo>
                    <a:pt x="1301" y="300"/>
                    <a:pt x="1035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4"/>
            <p:cNvSpPr/>
            <p:nvPr/>
          </p:nvSpPr>
          <p:spPr>
            <a:xfrm>
              <a:off x="-4213375" y="1882825"/>
              <a:ext cx="32525" cy="32550"/>
            </a:xfrm>
            <a:custGeom>
              <a:avLst/>
              <a:gdLst/>
              <a:ahLst/>
              <a:cxnLst/>
              <a:rect l="l" t="t" r="r" b="b"/>
              <a:pathLst>
                <a:path w="1301" h="1302" extrusionOk="0">
                  <a:moveTo>
                    <a:pt x="634" y="300"/>
                  </a:moveTo>
                  <a:cubicBezTo>
                    <a:pt x="834" y="300"/>
                    <a:pt x="1001" y="467"/>
                    <a:pt x="1001" y="667"/>
                  </a:cubicBezTo>
                  <a:cubicBezTo>
                    <a:pt x="1001" y="867"/>
                    <a:pt x="834" y="1034"/>
                    <a:pt x="634" y="1034"/>
                  </a:cubicBezTo>
                  <a:cubicBezTo>
                    <a:pt x="434" y="1034"/>
                    <a:pt x="300" y="867"/>
                    <a:pt x="300" y="667"/>
                  </a:cubicBezTo>
                  <a:cubicBezTo>
                    <a:pt x="300" y="467"/>
                    <a:pt x="434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300" y="0"/>
                    <a:pt x="0" y="300"/>
                    <a:pt x="0" y="667"/>
                  </a:cubicBezTo>
                  <a:cubicBezTo>
                    <a:pt x="0" y="1034"/>
                    <a:pt x="300" y="1301"/>
                    <a:pt x="634" y="1301"/>
                  </a:cubicBezTo>
                  <a:cubicBezTo>
                    <a:pt x="1001" y="1301"/>
                    <a:pt x="1301" y="1034"/>
                    <a:pt x="1301" y="667"/>
                  </a:cubicBezTo>
                  <a:cubicBezTo>
                    <a:pt x="1301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4"/>
            <p:cNvSpPr/>
            <p:nvPr/>
          </p:nvSpPr>
          <p:spPr>
            <a:xfrm>
              <a:off x="-4167525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300"/>
                  </a:moveTo>
                  <a:cubicBezTo>
                    <a:pt x="835" y="300"/>
                    <a:pt x="1001" y="467"/>
                    <a:pt x="1001" y="667"/>
                  </a:cubicBezTo>
                  <a:cubicBezTo>
                    <a:pt x="1001" y="867"/>
                    <a:pt x="835" y="1034"/>
                    <a:pt x="634" y="1034"/>
                  </a:cubicBezTo>
                  <a:cubicBezTo>
                    <a:pt x="434" y="1034"/>
                    <a:pt x="301" y="867"/>
                    <a:pt x="301" y="667"/>
                  </a:cubicBezTo>
                  <a:cubicBezTo>
                    <a:pt x="301" y="467"/>
                    <a:pt x="468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301" y="0"/>
                    <a:pt x="1" y="300"/>
                    <a:pt x="1" y="667"/>
                  </a:cubicBezTo>
                  <a:cubicBezTo>
                    <a:pt x="1" y="1034"/>
                    <a:pt x="301" y="1301"/>
                    <a:pt x="634" y="1301"/>
                  </a:cubicBezTo>
                  <a:cubicBezTo>
                    <a:pt x="1001" y="1301"/>
                    <a:pt x="1302" y="1034"/>
                    <a:pt x="1302" y="667"/>
                  </a:cubicBezTo>
                  <a:cubicBezTo>
                    <a:pt x="1302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4"/>
            <p:cNvSpPr/>
            <p:nvPr/>
          </p:nvSpPr>
          <p:spPr>
            <a:xfrm>
              <a:off x="-412165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7" y="300"/>
                  </a:moveTo>
                  <a:cubicBezTo>
                    <a:pt x="868" y="300"/>
                    <a:pt x="1001" y="467"/>
                    <a:pt x="1001" y="667"/>
                  </a:cubicBezTo>
                  <a:cubicBezTo>
                    <a:pt x="1001" y="867"/>
                    <a:pt x="868" y="1034"/>
                    <a:pt x="667" y="1034"/>
                  </a:cubicBezTo>
                  <a:cubicBezTo>
                    <a:pt x="467" y="1034"/>
                    <a:pt x="301" y="867"/>
                    <a:pt x="301" y="667"/>
                  </a:cubicBezTo>
                  <a:cubicBezTo>
                    <a:pt x="301" y="467"/>
                    <a:pt x="467" y="300"/>
                    <a:pt x="667" y="300"/>
                  </a:cubicBezTo>
                  <a:close/>
                  <a:moveTo>
                    <a:pt x="667" y="0"/>
                  </a:moveTo>
                  <a:cubicBezTo>
                    <a:pt x="301" y="0"/>
                    <a:pt x="0" y="300"/>
                    <a:pt x="0" y="667"/>
                  </a:cubicBezTo>
                  <a:cubicBezTo>
                    <a:pt x="0" y="1034"/>
                    <a:pt x="301" y="1301"/>
                    <a:pt x="667" y="1301"/>
                  </a:cubicBezTo>
                  <a:cubicBezTo>
                    <a:pt x="1001" y="1301"/>
                    <a:pt x="1301" y="1034"/>
                    <a:pt x="1301" y="667"/>
                  </a:cubicBezTo>
                  <a:cubicBezTo>
                    <a:pt x="1301" y="300"/>
                    <a:pt x="1001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4"/>
            <p:cNvSpPr/>
            <p:nvPr/>
          </p:nvSpPr>
          <p:spPr>
            <a:xfrm>
              <a:off x="-4075800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300"/>
                  </a:moveTo>
                  <a:cubicBezTo>
                    <a:pt x="868" y="300"/>
                    <a:pt x="1035" y="467"/>
                    <a:pt x="1035" y="667"/>
                  </a:cubicBezTo>
                  <a:cubicBezTo>
                    <a:pt x="1035" y="867"/>
                    <a:pt x="868" y="1034"/>
                    <a:pt x="668" y="1034"/>
                  </a:cubicBezTo>
                  <a:cubicBezTo>
                    <a:pt x="468" y="1034"/>
                    <a:pt x="301" y="867"/>
                    <a:pt x="301" y="667"/>
                  </a:cubicBezTo>
                  <a:cubicBezTo>
                    <a:pt x="301" y="467"/>
                    <a:pt x="468" y="300"/>
                    <a:pt x="668" y="300"/>
                  </a:cubicBezTo>
                  <a:close/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cubicBezTo>
                    <a:pt x="1" y="1034"/>
                    <a:pt x="301" y="1301"/>
                    <a:pt x="668" y="1301"/>
                  </a:cubicBezTo>
                  <a:cubicBezTo>
                    <a:pt x="1035" y="1301"/>
                    <a:pt x="1302" y="1034"/>
                    <a:pt x="1302" y="667"/>
                  </a:cubicBezTo>
                  <a:cubicBezTo>
                    <a:pt x="1302" y="300"/>
                    <a:pt x="1035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4"/>
            <p:cNvSpPr/>
            <p:nvPr/>
          </p:nvSpPr>
          <p:spPr>
            <a:xfrm>
              <a:off x="-4029925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300"/>
                  </a:moveTo>
                  <a:cubicBezTo>
                    <a:pt x="868" y="300"/>
                    <a:pt x="1035" y="467"/>
                    <a:pt x="1035" y="667"/>
                  </a:cubicBezTo>
                  <a:cubicBezTo>
                    <a:pt x="1035" y="867"/>
                    <a:pt x="868" y="1034"/>
                    <a:pt x="668" y="1034"/>
                  </a:cubicBezTo>
                  <a:cubicBezTo>
                    <a:pt x="468" y="1034"/>
                    <a:pt x="301" y="867"/>
                    <a:pt x="301" y="667"/>
                  </a:cubicBezTo>
                  <a:cubicBezTo>
                    <a:pt x="301" y="467"/>
                    <a:pt x="468" y="300"/>
                    <a:pt x="668" y="300"/>
                  </a:cubicBezTo>
                  <a:close/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cubicBezTo>
                    <a:pt x="1" y="1034"/>
                    <a:pt x="301" y="1301"/>
                    <a:pt x="668" y="1301"/>
                  </a:cubicBezTo>
                  <a:cubicBezTo>
                    <a:pt x="1035" y="1301"/>
                    <a:pt x="1302" y="1034"/>
                    <a:pt x="1302" y="667"/>
                  </a:cubicBezTo>
                  <a:cubicBezTo>
                    <a:pt x="1302" y="300"/>
                    <a:pt x="1035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4"/>
            <p:cNvSpPr/>
            <p:nvPr/>
          </p:nvSpPr>
          <p:spPr>
            <a:xfrm>
              <a:off x="-3983225" y="18828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300"/>
                  </a:moveTo>
                  <a:cubicBezTo>
                    <a:pt x="835" y="300"/>
                    <a:pt x="1001" y="467"/>
                    <a:pt x="1001" y="667"/>
                  </a:cubicBezTo>
                  <a:cubicBezTo>
                    <a:pt x="1001" y="867"/>
                    <a:pt x="835" y="1034"/>
                    <a:pt x="634" y="1034"/>
                  </a:cubicBezTo>
                  <a:cubicBezTo>
                    <a:pt x="434" y="1034"/>
                    <a:pt x="267" y="867"/>
                    <a:pt x="267" y="667"/>
                  </a:cubicBezTo>
                  <a:cubicBezTo>
                    <a:pt x="267" y="467"/>
                    <a:pt x="434" y="300"/>
                    <a:pt x="634" y="300"/>
                  </a:cubicBezTo>
                  <a:close/>
                  <a:moveTo>
                    <a:pt x="634" y="0"/>
                  </a:moveTo>
                  <a:cubicBezTo>
                    <a:pt x="267" y="0"/>
                    <a:pt x="1" y="300"/>
                    <a:pt x="1" y="667"/>
                  </a:cubicBezTo>
                  <a:cubicBezTo>
                    <a:pt x="1" y="1034"/>
                    <a:pt x="267" y="1301"/>
                    <a:pt x="634" y="1301"/>
                  </a:cubicBezTo>
                  <a:cubicBezTo>
                    <a:pt x="1001" y="1301"/>
                    <a:pt x="1302" y="1034"/>
                    <a:pt x="1302" y="667"/>
                  </a:cubicBezTo>
                  <a:cubicBezTo>
                    <a:pt x="1302" y="300"/>
                    <a:pt x="100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4"/>
            <p:cNvSpPr/>
            <p:nvPr/>
          </p:nvSpPr>
          <p:spPr>
            <a:xfrm>
              <a:off x="-4053275" y="2043775"/>
              <a:ext cx="126775" cy="16700"/>
            </a:xfrm>
            <a:custGeom>
              <a:avLst/>
              <a:gdLst/>
              <a:ahLst/>
              <a:cxnLst/>
              <a:rect l="l" t="t" r="r" b="b"/>
              <a:pathLst>
                <a:path w="5071" h="668" extrusionOk="0">
                  <a:moveTo>
                    <a:pt x="5038" y="0"/>
                  </a:moveTo>
                  <a:cubicBezTo>
                    <a:pt x="3370" y="134"/>
                    <a:pt x="1668" y="267"/>
                    <a:pt x="1" y="367"/>
                  </a:cubicBezTo>
                  <a:lnTo>
                    <a:pt x="34" y="667"/>
                  </a:lnTo>
                  <a:cubicBezTo>
                    <a:pt x="1668" y="567"/>
                    <a:pt x="3370" y="434"/>
                    <a:pt x="5071" y="267"/>
                  </a:cubicBezTo>
                  <a:lnTo>
                    <a:pt x="5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4"/>
            <p:cNvSpPr/>
            <p:nvPr/>
          </p:nvSpPr>
          <p:spPr>
            <a:xfrm>
              <a:off x="-4245075" y="2055450"/>
              <a:ext cx="156800" cy="13350"/>
            </a:xfrm>
            <a:custGeom>
              <a:avLst/>
              <a:gdLst/>
              <a:ahLst/>
              <a:cxnLst/>
              <a:rect l="l" t="t" r="r" b="b"/>
              <a:pathLst>
                <a:path w="6272" h="534" extrusionOk="0">
                  <a:moveTo>
                    <a:pt x="6272" y="0"/>
                  </a:moveTo>
                  <a:cubicBezTo>
                    <a:pt x="4070" y="134"/>
                    <a:pt x="1969" y="200"/>
                    <a:pt x="0" y="234"/>
                  </a:cubicBezTo>
                  <a:lnTo>
                    <a:pt x="34" y="534"/>
                  </a:lnTo>
                  <a:cubicBezTo>
                    <a:pt x="1969" y="500"/>
                    <a:pt x="4070" y="400"/>
                    <a:pt x="6272" y="267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4"/>
            <p:cNvSpPr/>
            <p:nvPr/>
          </p:nvSpPr>
          <p:spPr>
            <a:xfrm>
              <a:off x="-4731250" y="2051275"/>
              <a:ext cx="61725" cy="11700"/>
            </a:xfrm>
            <a:custGeom>
              <a:avLst/>
              <a:gdLst/>
              <a:ahLst/>
              <a:cxnLst/>
              <a:rect l="l" t="t" r="r" b="b"/>
              <a:pathLst>
                <a:path w="2469" h="468" extrusionOk="0">
                  <a:moveTo>
                    <a:pt x="34" y="0"/>
                  </a:moveTo>
                  <a:lnTo>
                    <a:pt x="0" y="301"/>
                  </a:lnTo>
                  <a:cubicBezTo>
                    <a:pt x="834" y="367"/>
                    <a:pt x="1635" y="401"/>
                    <a:pt x="2469" y="467"/>
                  </a:cubicBezTo>
                  <a:lnTo>
                    <a:pt x="2469" y="167"/>
                  </a:lnTo>
                  <a:cubicBezTo>
                    <a:pt x="1668" y="134"/>
                    <a:pt x="868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4"/>
            <p:cNvSpPr/>
            <p:nvPr/>
          </p:nvSpPr>
          <p:spPr>
            <a:xfrm>
              <a:off x="-4640350" y="2057100"/>
              <a:ext cx="229350" cy="13375"/>
            </a:xfrm>
            <a:custGeom>
              <a:avLst/>
              <a:gdLst/>
              <a:ahLst/>
              <a:cxnLst/>
              <a:rect l="l" t="t" r="r" b="b"/>
              <a:pathLst>
                <a:path w="9174" h="535" extrusionOk="0">
                  <a:moveTo>
                    <a:pt x="0" y="1"/>
                  </a:moveTo>
                  <a:lnTo>
                    <a:pt x="0" y="301"/>
                  </a:lnTo>
                  <a:cubicBezTo>
                    <a:pt x="1968" y="401"/>
                    <a:pt x="4237" y="535"/>
                    <a:pt x="6672" y="535"/>
                  </a:cubicBezTo>
                  <a:cubicBezTo>
                    <a:pt x="7472" y="535"/>
                    <a:pt x="8339" y="501"/>
                    <a:pt x="9173" y="468"/>
                  </a:cubicBezTo>
                  <a:lnTo>
                    <a:pt x="9173" y="201"/>
                  </a:lnTo>
                  <a:cubicBezTo>
                    <a:pt x="8369" y="225"/>
                    <a:pt x="7576" y="235"/>
                    <a:pt x="6799" y="235"/>
                  </a:cubicBezTo>
                  <a:cubicBezTo>
                    <a:pt x="4322" y="235"/>
                    <a:pt x="2006" y="1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691;p74">
            <a:extLst>
              <a:ext uri="{FF2B5EF4-FFF2-40B4-BE49-F238E27FC236}">
                <a16:creationId xmlns:a16="http://schemas.microsoft.com/office/drawing/2014/main" id="{9673EBBC-6718-F9C5-166F-068EF3104663}"/>
              </a:ext>
            </a:extLst>
          </p:cNvPr>
          <p:cNvSpPr txBox="1">
            <a:spLocks/>
          </p:cNvSpPr>
          <p:nvPr/>
        </p:nvSpPr>
        <p:spPr>
          <a:xfrm>
            <a:off x="708510" y="1830659"/>
            <a:ext cx="7717500" cy="132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500" dirty="0"/>
              <a:t>Improved skills in full-stack development, problem-solving, and API integration.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0FEF5BE0-A3C5-CBA2-E4A5-C5AC9AE2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1EE517D7-BCE3-EA8C-71C9-24912D923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914" y="2437176"/>
            <a:ext cx="8017083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6B69DD6D-90E8-E5E3-2A83-9F9B53639C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B35D2535-EDB1-8F61-A0D2-7525C45F4111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796008D1-A764-FC61-6BE5-10AB2232879F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24877CEC-46A5-F188-9055-879E03477043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4ADE8841-1B62-DFD6-8BCE-8AE489936812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A90020FB-5710-B455-0EF5-C4F0FEEDC087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C21E1B57-CDEB-6D13-53D5-4F8C72BA18FA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4027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4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974" name="Google Shape;1974;p44"/>
          <p:cNvSpPr txBox="1">
            <a:spLocks noGrp="1"/>
          </p:cNvSpPr>
          <p:nvPr>
            <p:ph type="title" idx="2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1018275" y="3238838"/>
            <a:ext cx="3308700" cy="128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SkyAirlines</a:t>
            </a:r>
            <a:r>
              <a:rPr lang="en-US" dirty="0"/>
              <a:t> is an online flight booking platform designed to simplify the flight reservation process for users, using </a:t>
            </a:r>
            <a:r>
              <a:rPr lang="en-US" dirty="0" err="1"/>
              <a:t>Mern</a:t>
            </a:r>
            <a:r>
              <a:rPr lang="en-US" dirty="0"/>
              <a:t> Stack.</a:t>
            </a:r>
          </a:p>
        </p:txBody>
      </p:sp>
      <p:grpSp>
        <p:nvGrpSpPr>
          <p:cNvPr id="1976" name="Google Shape;1976;p44"/>
          <p:cNvGrpSpPr/>
          <p:nvPr/>
        </p:nvGrpSpPr>
        <p:grpSpPr>
          <a:xfrm>
            <a:off x="5111464" y="1950237"/>
            <a:ext cx="3012438" cy="1269556"/>
            <a:chOff x="5111464" y="1950237"/>
            <a:chExt cx="3012438" cy="1269556"/>
          </a:xfrm>
        </p:grpSpPr>
        <p:sp>
          <p:nvSpPr>
            <p:cNvPr id="1977" name="Google Shape;1977;p44"/>
            <p:cNvSpPr/>
            <p:nvPr/>
          </p:nvSpPr>
          <p:spPr>
            <a:xfrm rot="1552745">
              <a:off x="6523052" y="1995257"/>
              <a:ext cx="257748" cy="22286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8" name="Google Shape;1978;p44"/>
            <p:cNvGrpSpPr/>
            <p:nvPr/>
          </p:nvGrpSpPr>
          <p:grpSpPr>
            <a:xfrm>
              <a:off x="5111464" y="2159305"/>
              <a:ext cx="3012438" cy="1060488"/>
              <a:chOff x="1178525" y="1033075"/>
              <a:chExt cx="2455925" cy="864575"/>
            </a:xfrm>
          </p:grpSpPr>
          <p:sp>
            <p:nvSpPr>
              <p:cNvPr id="1979" name="Google Shape;1979;p44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4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4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4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4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4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4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4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4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4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4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4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4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4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4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4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4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4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4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4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4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4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4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4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4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4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4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4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4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4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45"/>
          <p:cNvSpPr txBox="1">
            <a:spLocks noGrp="1"/>
          </p:cNvSpPr>
          <p:nvPr>
            <p:ph type="title"/>
          </p:nvPr>
        </p:nvSpPr>
        <p:spPr>
          <a:xfrm>
            <a:off x="4440700" y="1223427"/>
            <a:ext cx="3990000" cy="656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 </a:t>
            </a:r>
            <a:r>
              <a:rPr lang="en" dirty="0"/>
              <a:t>!</a:t>
            </a:r>
            <a:endParaRPr dirty="0"/>
          </a:p>
        </p:txBody>
      </p:sp>
      <p:sp>
        <p:nvSpPr>
          <p:cNvPr id="2078" name="Google Shape;2078;p45"/>
          <p:cNvSpPr txBox="1">
            <a:spLocks noGrp="1"/>
          </p:cNvSpPr>
          <p:nvPr>
            <p:ph type="body" idx="1"/>
          </p:nvPr>
        </p:nvSpPr>
        <p:spPr>
          <a:xfrm>
            <a:off x="4440700" y="2124485"/>
            <a:ext cx="3990000" cy="894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provide a seamless and user-friendly interface for booking flights and managing reservations.</a:t>
            </a: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/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/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/>
          <p:cNvSpPr txBox="1">
            <a:spLocks noGrp="1"/>
          </p:cNvSpPr>
          <p:nvPr>
            <p:ph type="title"/>
          </p:nvPr>
        </p:nvSpPr>
        <p:spPr>
          <a:xfrm>
            <a:off x="585979" y="2437176"/>
            <a:ext cx="7972018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Technology Stack</a:t>
            </a:r>
            <a:endParaRPr dirty="0"/>
          </a:p>
        </p:txBody>
      </p:sp>
      <p:sp>
        <p:nvSpPr>
          <p:cNvPr id="2550" name="Google Shape;2550;p56"/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52" name="Google Shape;2552;p56"/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/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57"/>
          <p:cNvSpPr txBox="1">
            <a:spLocks noGrp="1"/>
          </p:cNvSpPr>
          <p:nvPr>
            <p:ph type="title"/>
          </p:nvPr>
        </p:nvSpPr>
        <p:spPr>
          <a:xfrm>
            <a:off x="1912050" y="2551225"/>
            <a:ext cx="5319900" cy="887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Frontend</a:t>
            </a:r>
            <a:endParaRPr dirty="0"/>
          </a:p>
        </p:txBody>
      </p:sp>
      <p:sp>
        <p:nvSpPr>
          <p:cNvPr id="2563" name="Google Shape;2563;p57"/>
          <p:cNvSpPr txBox="1">
            <a:spLocks noGrp="1"/>
          </p:cNvSpPr>
          <p:nvPr>
            <p:ph type="subTitle" idx="1"/>
          </p:nvPr>
        </p:nvSpPr>
        <p:spPr>
          <a:xfrm>
            <a:off x="1912050" y="3659425"/>
            <a:ext cx="5319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React.js (with Material-UI and Bootstrap for styling)</a:t>
            </a:r>
          </a:p>
        </p:txBody>
      </p:sp>
      <p:grpSp>
        <p:nvGrpSpPr>
          <p:cNvPr id="2564" name="Google Shape;2564;p57"/>
          <p:cNvGrpSpPr/>
          <p:nvPr/>
        </p:nvGrpSpPr>
        <p:grpSpPr>
          <a:xfrm>
            <a:off x="1294375" y="653754"/>
            <a:ext cx="6558000" cy="1983771"/>
            <a:chOff x="1294375" y="653754"/>
            <a:chExt cx="6558000" cy="1983771"/>
          </a:xfrm>
        </p:grpSpPr>
        <p:grpSp>
          <p:nvGrpSpPr>
            <p:cNvPr id="2565" name="Google Shape;2565;p57"/>
            <p:cNvGrpSpPr/>
            <p:nvPr/>
          </p:nvGrpSpPr>
          <p:grpSpPr>
            <a:xfrm>
              <a:off x="3184321" y="653754"/>
              <a:ext cx="2775359" cy="1983771"/>
              <a:chOff x="3609425" y="1808600"/>
              <a:chExt cx="3237325" cy="2313975"/>
            </a:xfrm>
          </p:grpSpPr>
          <p:sp>
            <p:nvSpPr>
              <p:cNvPr id="2566" name="Google Shape;2566;p57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57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57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57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57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57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57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57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57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57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57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57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57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57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57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57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57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57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57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57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57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57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57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57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57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57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57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57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57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57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57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57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57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57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57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57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57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57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57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57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57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57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57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57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57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57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57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57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57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57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57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7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7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7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7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7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57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57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57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57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57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57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57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57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57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57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57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57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57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57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57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57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57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57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57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57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57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57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57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57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57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57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57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57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57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57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57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57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57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57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57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57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57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57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57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57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57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57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57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7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7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7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7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7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7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7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7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7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57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57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7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7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7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9" name="Google Shape;2679;p57"/>
            <p:cNvGrpSpPr/>
            <p:nvPr/>
          </p:nvGrpSpPr>
          <p:grpSpPr>
            <a:xfrm>
              <a:off x="7532275" y="1314113"/>
              <a:ext cx="320100" cy="324300"/>
              <a:chOff x="789875" y="1003975"/>
              <a:chExt cx="320100" cy="324300"/>
            </a:xfrm>
          </p:grpSpPr>
          <p:cxnSp>
            <p:nvCxnSpPr>
              <p:cNvPr id="2680" name="Google Shape;2680;p5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1" name="Google Shape;2681;p5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82" name="Google Shape;2682;p57"/>
            <p:cNvGrpSpPr/>
            <p:nvPr/>
          </p:nvGrpSpPr>
          <p:grpSpPr>
            <a:xfrm>
              <a:off x="1294375" y="1248450"/>
              <a:ext cx="270300" cy="455650"/>
              <a:chOff x="1421025" y="1637275"/>
              <a:chExt cx="270300" cy="455650"/>
            </a:xfrm>
          </p:grpSpPr>
          <p:cxnSp>
            <p:nvCxnSpPr>
              <p:cNvPr id="2683" name="Google Shape;2683;p57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4" name="Google Shape;2684;p57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5" name="Google Shape;2685;p57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6" name="Google Shape;2686;p57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58"/>
          <p:cNvSpPr txBox="1">
            <a:spLocks noGrp="1"/>
          </p:cNvSpPr>
          <p:nvPr>
            <p:ph type="title"/>
          </p:nvPr>
        </p:nvSpPr>
        <p:spPr>
          <a:xfrm>
            <a:off x="746975" y="1118476"/>
            <a:ext cx="3142437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Backend</a:t>
            </a:r>
            <a:endParaRPr dirty="0"/>
          </a:p>
        </p:txBody>
      </p:sp>
      <p:sp>
        <p:nvSpPr>
          <p:cNvPr id="2692" name="Google Shape;2692;p58"/>
          <p:cNvSpPr txBox="1">
            <a:spLocks noGrp="1"/>
          </p:cNvSpPr>
          <p:nvPr>
            <p:ph type="subTitle" idx="1"/>
          </p:nvPr>
        </p:nvSpPr>
        <p:spPr>
          <a:xfrm>
            <a:off x="1121968" y="1952271"/>
            <a:ext cx="2350713" cy="372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 and Express.js</a:t>
            </a:r>
          </a:p>
        </p:txBody>
      </p:sp>
      <p:sp>
        <p:nvSpPr>
          <p:cNvPr id="2693" name="Google Shape;2693;p58"/>
          <p:cNvSpPr txBox="1">
            <a:spLocks noGrp="1"/>
          </p:cNvSpPr>
          <p:nvPr>
            <p:ph type="title" idx="2"/>
          </p:nvPr>
        </p:nvSpPr>
        <p:spPr>
          <a:xfrm>
            <a:off x="3475231" y="2515205"/>
            <a:ext cx="2193537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Tools</a:t>
            </a:r>
            <a:endParaRPr dirty="0"/>
          </a:p>
        </p:txBody>
      </p:sp>
      <p:sp>
        <p:nvSpPr>
          <p:cNvPr id="2694" name="Google Shape;2694;p58"/>
          <p:cNvSpPr txBox="1">
            <a:spLocks noGrp="1"/>
          </p:cNvSpPr>
          <p:nvPr>
            <p:ph type="subTitle" idx="3"/>
          </p:nvPr>
        </p:nvSpPr>
        <p:spPr>
          <a:xfrm>
            <a:off x="3634150" y="3284105"/>
            <a:ext cx="1875900" cy="627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GitHub, Postman (for API testing)</a:t>
            </a:r>
          </a:p>
        </p:txBody>
      </p:sp>
      <p:sp>
        <p:nvSpPr>
          <p:cNvPr id="2695" name="Google Shape;2695;p58"/>
          <p:cNvSpPr txBox="1">
            <a:spLocks noGrp="1"/>
          </p:cNvSpPr>
          <p:nvPr>
            <p:ph type="title" idx="4"/>
          </p:nvPr>
        </p:nvSpPr>
        <p:spPr>
          <a:xfrm>
            <a:off x="5080717" y="1118476"/>
            <a:ext cx="347729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Database</a:t>
            </a:r>
            <a:endParaRPr dirty="0"/>
          </a:p>
        </p:txBody>
      </p:sp>
      <p:sp>
        <p:nvSpPr>
          <p:cNvPr id="2696" name="Google Shape;2696;p58"/>
          <p:cNvSpPr txBox="1">
            <a:spLocks noGrp="1"/>
          </p:cNvSpPr>
          <p:nvPr>
            <p:ph type="subTitle" idx="5"/>
          </p:nvPr>
        </p:nvSpPr>
        <p:spPr>
          <a:xfrm>
            <a:off x="5881412" y="1952271"/>
            <a:ext cx="1875900" cy="50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MongoDB Atlas</a:t>
            </a:r>
            <a:endParaRPr dirty="0"/>
          </a:p>
        </p:txBody>
      </p:sp>
      <p:grpSp>
        <p:nvGrpSpPr>
          <p:cNvPr id="2697" name="Google Shape;2697;p58"/>
          <p:cNvGrpSpPr/>
          <p:nvPr/>
        </p:nvGrpSpPr>
        <p:grpSpPr>
          <a:xfrm rot="5400000">
            <a:off x="1934350" y="3404526"/>
            <a:ext cx="270300" cy="455650"/>
            <a:chOff x="1421025" y="1637275"/>
            <a:chExt cx="270300" cy="455650"/>
          </a:xfrm>
        </p:grpSpPr>
        <p:cxnSp>
          <p:nvCxnSpPr>
            <p:cNvPr id="2698" name="Google Shape;2698;p58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9" name="Google Shape;2699;p58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0" name="Google Shape;2700;p58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1" name="Google Shape;2701;p58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02" name="Google Shape;2702;p58"/>
          <p:cNvGrpSpPr/>
          <p:nvPr/>
        </p:nvGrpSpPr>
        <p:grpSpPr>
          <a:xfrm rot="5400000">
            <a:off x="4436950" y="1524401"/>
            <a:ext cx="270300" cy="455650"/>
            <a:chOff x="1421025" y="1637275"/>
            <a:chExt cx="270300" cy="455650"/>
          </a:xfrm>
        </p:grpSpPr>
        <p:cxnSp>
          <p:nvCxnSpPr>
            <p:cNvPr id="2703" name="Google Shape;2703;p58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4" name="Google Shape;2704;p58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5" name="Google Shape;2705;p58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6" name="Google Shape;2706;p58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07" name="Google Shape;2707;p58"/>
          <p:cNvGrpSpPr/>
          <p:nvPr/>
        </p:nvGrpSpPr>
        <p:grpSpPr>
          <a:xfrm rot="5400000">
            <a:off x="6939338" y="3404526"/>
            <a:ext cx="270300" cy="455650"/>
            <a:chOff x="1421025" y="1637275"/>
            <a:chExt cx="270300" cy="455650"/>
          </a:xfrm>
        </p:grpSpPr>
        <p:cxnSp>
          <p:nvCxnSpPr>
            <p:cNvPr id="2708" name="Google Shape;2708;p58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9" name="Google Shape;2709;p58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0" name="Google Shape;2710;p58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1" name="Google Shape;2711;p58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>
          <a:extLst>
            <a:ext uri="{FF2B5EF4-FFF2-40B4-BE49-F238E27FC236}">
              <a16:creationId xmlns:a16="http://schemas.microsoft.com/office/drawing/2014/main" id="{D5F4F401-30B0-0A7F-5B01-A40968542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6">
            <a:extLst>
              <a:ext uri="{FF2B5EF4-FFF2-40B4-BE49-F238E27FC236}">
                <a16:creationId xmlns:a16="http://schemas.microsoft.com/office/drawing/2014/main" id="{DEE76BD8-A6DC-2EDE-8551-51A142FEA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979" y="2437176"/>
            <a:ext cx="7972018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</a:t>
            </a:r>
            <a:endParaRPr dirty="0"/>
          </a:p>
        </p:txBody>
      </p:sp>
      <p:sp>
        <p:nvSpPr>
          <p:cNvPr id="2550" name="Google Shape;2550;p56">
            <a:extLst>
              <a:ext uri="{FF2B5EF4-FFF2-40B4-BE49-F238E27FC236}">
                <a16:creationId xmlns:a16="http://schemas.microsoft.com/office/drawing/2014/main" id="{BE653C12-C090-A426-2DF7-97D7B0C5222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45588" y="1192651"/>
            <a:ext cx="1252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52" name="Google Shape;2552;p56">
            <a:extLst>
              <a:ext uri="{FF2B5EF4-FFF2-40B4-BE49-F238E27FC236}">
                <a16:creationId xmlns:a16="http://schemas.microsoft.com/office/drawing/2014/main" id="{D2C86A06-332A-1BD4-16ED-93006E8B1118}"/>
              </a:ext>
            </a:extLst>
          </p:cNvPr>
          <p:cNvGrpSpPr/>
          <p:nvPr/>
        </p:nvGrpSpPr>
        <p:grpSpPr>
          <a:xfrm>
            <a:off x="2863488" y="1458625"/>
            <a:ext cx="320100" cy="324300"/>
            <a:chOff x="789875" y="1003975"/>
            <a:chExt cx="320100" cy="324300"/>
          </a:xfrm>
        </p:grpSpPr>
        <p:cxnSp>
          <p:nvCxnSpPr>
            <p:cNvPr id="2553" name="Google Shape;2553;p56">
              <a:extLst>
                <a:ext uri="{FF2B5EF4-FFF2-40B4-BE49-F238E27FC236}">
                  <a16:creationId xmlns:a16="http://schemas.microsoft.com/office/drawing/2014/main" id="{C40BA93F-DC6E-D25F-69F0-BCB71476597E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56">
              <a:extLst>
                <a:ext uri="{FF2B5EF4-FFF2-40B4-BE49-F238E27FC236}">
                  <a16:creationId xmlns:a16="http://schemas.microsoft.com/office/drawing/2014/main" id="{EFE3529E-5A88-EF40-DC2F-319C7080D8D0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55" name="Google Shape;2555;p56">
            <a:extLst>
              <a:ext uri="{FF2B5EF4-FFF2-40B4-BE49-F238E27FC236}">
                <a16:creationId xmlns:a16="http://schemas.microsoft.com/office/drawing/2014/main" id="{A5EDB419-132C-24EC-6B89-5011F2DAE01C}"/>
              </a:ext>
            </a:extLst>
          </p:cNvPr>
          <p:cNvGrpSpPr/>
          <p:nvPr/>
        </p:nvGrpSpPr>
        <p:grpSpPr>
          <a:xfrm>
            <a:off x="5960388" y="1458625"/>
            <a:ext cx="320100" cy="324300"/>
            <a:chOff x="789875" y="1003975"/>
            <a:chExt cx="320100" cy="324300"/>
          </a:xfrm>
        </p:grpSpPr>
        <p:cxnSp>
          <p:nvCxnSpPr>
            <p:cNvPr id="2556" name="Google Shape;2556;p56">
              <a:extLst>
                <a:ext uri="{FF2B5EF4-FFF2-40B4-BE49-F238E27FC236}">
                  <a16:creationId xmlns:a16="http://schemas.microsoft.com/office/drawing/2014/main" id="{320C36FB-89B8-D928-9718-1597A932680C}"/>
                </a:ext>
              </a:extLst>
            </p:cNvPr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6">
              <a:extLst>
                <a:ext uri="{FF2B5EF4-FFF2-40B4-BE49-F238E27FC236}">
                  <a16:creationId xmlns:a16="http://schemas.microsoft.com/office/drawing/2014/main" id="{652F320E-33C7-4F5C-BB94-C6322FDF623A}"/>
                </a:ext>
              </a:extLst>
            </p:cNvPr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8617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>
          <a:extLst>
            <a:ext uri="{FF2B5EF4-FFF2-40B4-BE49-F238E27FC236}">
              <a16:creationId xmlns:a16="http://schemas.microsoft.com/office/drawing/2014/main" id="{4FF7F437-66C9-52EE-29D1-77F6EEB2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>
            <a:extLst>
              <a:ext uri="{FF2B5EF4-FFF2-40B4-BE49-F238E27FC236}">
                <a16:creationId xmlns:a16="http://schemas.microsoft.com/office/drawing/2014/main" id="{DE78C269-461C-5883-5A6B-F85DEE2CD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1425265"/>
            <a:ext cx="3990000" cy="2292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Flight search with filters (e.g., price, airline)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IN" dirty="0"/>
              <a:t>Visual seat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IN" dirty="0"/>
              <a:t>User login/signup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Responsive design for mobile and desktop</a:t>
            </a:r>
          </a:p>
        </p:txBody>
      </p:sp>
      <p:grpSp>
        <p:nvGrpSpPr>
          <p:cNvPr id="2079" name="Google Shape;2079;p45">
            <a:extLst>
              <a:ext uri="{FF2B5EF4-FFF2-40B4-BE49-F238E27FC236}">
                <a16:creationId xmlns:a16="http://schemas.microsoft.com/office/drawing/2014/main" id="{E50526C8-9B7D-E44A-F8CA-A9EEE96C19FF}"/>
              </a:ext>
            </a:extLst>
          </p:cNvPr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>
              <a:extLst>
                <a:ext uri="{FF2B5EF4-FFF2-40B4-BE49-F238E27FC236}">
                  <a16:creationId xmlns:a16="http://schemas.microsoft.com/office/drawing/2014/main" id="{C78E2A23-0CFC-690C-011F-FCE161F7BBD0}"/>
                </a:ext>
              </a:extLst>
            </p:cNvPr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>
              <a:extLst>
                <a:ext uri="{FF2B5EF4-FFF2-40B4-BE49-F238E27FC236}">
                  <a16:creationId xmlns:a16="http://schemas.microsoft.com/office/drawing/2014/main" id="{D2BC9389-1B3F-4525-C903-38B8823F351A}"/>
                </a:ext>
              </a:extLst>
            </p:cNvPr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>
                <a:extLst>
                  <a:ext uri="{FF2B5EF4-FFF2-40B4-BE49-F238E27FC236}">
                    <a16:creationId xmlns:a16="http://schemas.microsoft.com/office/drawing/2014/main" id="{1E6C102F-DDD5-DDA9-23C7-316C259EC9F2}"/>
                  </a:ext>
                </a:extLst>
              </p:cNvPr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>
                <a:extLst>
                  <a:ext uri="{FF2B5EF4-FFF2-40B4-BE49-F238E27FC236}">
                    <a16:creationId xmlns:a16="http://schemas.microsoft.com/office/drawing/2014/main" id="{47B27A31-01FF-A859-4382-7E407A3439D0}"/>
                  </a:ext>
                </a:extLst>
              </p:cNvPr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>
                <a:extLst>
                  <a:ext uri="{FF2B5EF4-FFF2-40B4-BE49-F238E27FC236}">
                    <a16:creationId xmlns:a16="http://schemas.microsoft.com/office/drawing/2014/main" id="{B3A880BC-470D-1F67-75D9-A54CAAFAE237}"/>
                  </a:ext>
                </a:extLst>
              </p:cNvPr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>
                <a:extLst>
                  <a:ext uri="{FF2B5EF4-FFF2-40B4-BE49-F238E27FC236}">
                    <a16:creationId xmlns:a16="http://schemas.microsoft.com/office/drawing/2014/main" id="{015727BA-C5C1-B343-866B-C32175C3C839}"/>
                  </a:ext>
                </a:extLst>
              </p:cNvPr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>
                <a:extLst>
                  <a:ext uri="{FF2B5EF4-FFF2-40B4-BE49-F238E27FC236}">
                    <a16:creationId xmlns:a16="http://schemas.microsoft.com/office/drawing/2014/main" id="{EE80653D-2DCF-ECC6-6EA3-86E519CFFDAD}"/>
                  </a:ext>
                </a:extLst>
              </p:cNvPr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>
                <a:extLst>
                  <a:ext uri="{FF2B5EF4-FFF2-40B4-BE49-F238E27FC236}">
                    <a16:creationId xmlns:a16="http://schemas.microsoft.com/office/drawing/2014/main" id="{ABA8886E-ABEF-8FCE-2DB1-D175F4AFF543}"/>
                  </a:ext>
                </a:extLst>
              </p:cNvPr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>
                <a:extLst>
                  <a:ext uri="{FF2B5EF4-FFF2-40B4-BE49-F238E27FC236}">
                    <a16:creationId xmlns:a16="http://schemas.microsoft.com/office/drawing/2014/main" id="{BE607BAC-83BE-487B-17B6-02E9B3B11835}"/>
                  </a:ext>
                </a:extLst>
              </p:cNvPr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>
                <a:extLst>
                  <a:ext uri="{FF2B5EF4-FFF2-40B4-BE49-F238E27FC236}">
                    <a16:creationId xmlns:a16="http://schemas.microsoft.com/office/drawing/2014/main" id="{B7CE4732-A43A-F370-6CF0-800176213EB7}"/>
                  </a:ext>
                </a:extLst>
              </p:cNvPr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>
                <a:extLst>
                  <a:ext uri="{FF2B5EF4-FFF2-40B4-BE49-F238E27FC236}">
                    <a16:creationId xmlns:a16="http://schemas.microsoft.com/office/drawing/2014/main" id="{AFC3F24B-A15A-E339-547A-A83A3E56622E}"/>
                  </a:ext>
                </a:extLst>
              </p:cNvPr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>
                <a:extLst>
                  <a:ext uri="{FF2B5EF4-FFF2-40B4-BE49-F238E27FC236}">
                    <a16:creationId xmlns:a16="http://schemas.microsoft.com/office/drawing/2014/main" id="{31DD1E0B-31DB-9DB2-6AC1-DEE8A7D3ACAE}"/>
                  </a:ext>
                </a:extLst>
              </p:cNvPr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>
                <a:extLst>
                  <a:ext uri="{FF2B5EF4-FFF2-40B4-BE49-F238E27FC236}">
                    <a16:creationId xmlns:a16="http://schemas.microsoft.com/office/drawing/2014/main" id="{81D3CEFC-0E14-C78F-D0E2-6D6BE5855FC8}"/>
                  </a:ext>
                </a:extLst>
              </p:cNvPr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>
                <a:extLst>
                  <a:ext uri="{FF2B5EF4-FFF2-40B4-BE49-F238E27FC236}">
                    <a16:creationId xmlns:a16="http://schemas.microsoft.com/office/drawing/2014/main" id="{D1815D6B-F7EE-2D2F-732D-CD441EB4C26F}"/>
                  </a:ext>
                </a:extLst>
              </p:cNvPr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>
                <a:extLst>
                  <a:ext uri="{FF2B5EF4-FFF2-40B4-BE49-F238E27FC236}">
                    <a16:creationId xmlns:a16="http://schemas.microsoft.com/office/drawing/2014/main" id="{BA3B9CD5-A5D1-CDF3-BAA2-58EB27164819}"/>
                  </a:ext>
                </a:extLst>
              </p:cNvPr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>
                <a:extLst>
                  <a:ext uri="{FF2B5EF4-FFF2-40B4-BE49-F238E27FC236}">
                    <a16:creationId xmlns:a16="http://schemas.microsoft.com/office/drawing/2014/main" id="{765243B0-CFD1-C91C-FFE0-35836143E18B}"/>
                  </a:ext>
                </a:extLst>
              </p:cNvPr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>
                <a:extLst>
                  <a:ext uri="{FF2B5EF4-FFF2-40B4-BE49-F238E27FC236}">
                    <a16:creationId xmlns:a16="http://schemas.microsoft.com/office/drawing/2014/main" id="{BD3B133B-1CE0-6A04-1FC0-56DC10CC0CCA}"/>
                  </a:ext>
                </a:extLst>
              </p:cNvPr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>
                <a:extLst>
                  <a:ext uri="{FF2B5EF4-FFF2-40B4-BE49-F238E27FC236}">
                    <a16:creationId xmlns:a16="http://schemas.microsoft.com/office/drawing/2014/main" id="{3B60DAE5-8FB2-2957-1549-E16E3A4BE2A7}"/>
                  </a:ext>
                </a:extLst>
              </p:cNvPr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>
                <a:extLst>
                  <a:ext uri="{FF2B5EF4-FFF2-40B4-BE49-F238E27FC236}">
                    <a16:creationId xmlns:a16="http://schemas.microsoft.com/office/drawing/2014/main" id="{8439E114-2F68-3342-D7EC-88CE435B402A}"/>
                  </a:ext>
                </a:extLst>
              </p:cNvPr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>
                <a:extLst>
                  <a:ext uri="{FF2B5EF4-FFF2-40B4-BE49-F238E27FC236}">
                    <a16:creationId xmlns:a16="http://schemas.microsoft.com/office/drawing/2014/main" id="{F9FE28DF-D3D9-E0B4-48AF-729CC9C64A68}"/>
                  </a:ext>
                </a:extLst>
              </p:cNvPr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>
                <a:extLst>
                  <a:ext uri="{FF2B5EF4-FFF2-40B4-BE49-F238E27FC236}">
                    <a16:creationId xmlns:a16="http://schemas.microsoft.com/office/drawing/2014/main" id="{24AA141A-6E26-40AF-78C5-C772BB6B1F13}"/>
                  </a:ext>
                </a:extLst>
              </p:cNvPr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>
                <a:extLst>
                  <a:ext uri="{FF2B5EF4-FFF2-40B4-BE49-F238E27FC236}">
                    <a16:creationId xmlns:a16="http://schemas.microsoft.com/office/drawing/2014/main" id="{4055ABCB-E118-A53E-3536-FE3976512D90}"/>
                  </a:ext>
                </a:extLst>
              </p:cNvPr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>
                <a:extLst>
                  <a:ext uri="{FF2B5EF4-FFF2-40B4-BE49-F238E27FC236}">
                    <a16:creationId xmlns:a16="http://schemas.microsoft.com/office/drawing/2014/main" id="{466BB676-BBB1-CD2D-5322-44EE8954CE07}"/>
                  </a:ext>
                </a:extLst>
              </p:cNvPr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>
                <a:extLst>
                  <a:ext uri="{FF2B5EF4-FFF2-40B4-BE49-F238E27FC236}">
                    <a16:creationId xmlns:a16="http://schemas.microsoft.com/office/drawing/2014/main" id="{AF2536A2-3500-A29A-B86D-3910958CA90C}"/>
                  </a:ext>
                </a:extLst>
              </p:cNvPr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>
                <a:extLst>
                  <a:ext uri="{FF2B5EF4-FFF2-40B4-BE49-F238E27FC236}">
                    <a16:creationId xmlns:a16="http://schemas.microsoft.com/office/drawing/2014/main" id="{9EBF396F-033F-6C66-15D2-3CDC6CA6B964}"/>
                  </a:ext>
                </a:extLst>
              </p:cNvPr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>
                <a:extLst>
                  <a:ext uri="{FF2B5EF4-FFF2-40B4-BE49-F238E27FC236}">
                    <a16:creationId xmlns:a16="http://schemas.microsoft.com/office/drawing/2014/main" id="{9C6EE44A-D4E5-1981-4CF6-4659C41CAAFE}"/>
                  </a:ext>
                </a:extLst>
              </p:cNvPr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>
                <a:extLst>
                  <a:ext uri="{FF2B5EF4-FFF2-40B4-BE49-F238E27FC236}">
                    <a16:creationId xmlns:a16="http://schemas.microsoft.com/office/drawing/2014/main" id="{0513E40B-645C-A06D-EAA4-5F37B63D10AC}"/>
                  </a:ext>
                </a:extLst>
              </p:cNvPr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>
                <a:extLst>
                  <a:ext uri="{FF2B5EF4-FFF2-40B4-BE49-F238E27FC236}">
                    <a16:creationId xmlns:a16="http://schemas.microsoft.com/office/drawing/2014/main" id="{07C0AA3B-1482-39BF-4F8E-90D4A19487F3}"/>
                  </a:ext>
                </a:extLst>
              </p:cNvPr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>
                <a:extLst>
                  <a:ext uri="{FF2B5EF4-FFF2-40B4-BE49-F238E27FC236}">
                    <a16:creationId xmlns:a16="http://schemas.microsoft.com/office/drawing/2014/main" id="{0FD95D5E-49C2-8B85-BB2D-3421B37FA1B1}"/>
                  </a:ext>
                </a:extLst>
              </p:cNvPr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>
                <a:extLst>
                  <a:ext uri="{FF2B5EF4-FFF2-40B4-BE49-F238E27FC236}">
                    <a16:creationId xmlns:a16="http://schemas.microsoft.com/office/drawing/2014/main" id="{F4FC0F59-7764-47DD-208B-5208103F2C3E}"/>
                  </a:ext>
                </a:extLst>
              </p:cNvPr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>
                <a:extLst>
                  <a:ext uri="{FF2B5EF4-FFF2-40B4-BE49-F238E27FC236}">
                    <a16:creationId xmlns:a16="http://schemas.microsoft.com/office/drawing/2014/main" id="{FCA950F5-2FF9-7ACB-0696-7A3B7BAB9E5B}"/>
                  </a:ext>
                </a:extLst>
              </p:cNvPr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>
                <a:extLst>
                  <a:ext uri="{FF2B5EF4-FFF2-40B4-BE49-F238E27FC236}">
                    <a16:creationId xmlns:a16="http://schemas.microsoft.com/office/drawing/2014/main" id="{D04CFB19-050C-39FD-3170-D66875FEDA4F}"/>
                  </a:ext>
                </a:extLst>
              </p:cNvPr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>
                <a:extLst>
                  <a:ext uri="{FF2B5EF4-FFF2-40B4-BE49-F238E27FC236}">
                    <a16:creationId xmlns:a16="http://schemas.microsoft.com/office/drawing/2014/main" id="{508CA3E7-2D76-2513-9C1D-7668FD9A775A}"/>
                  </a:ext>
                </a:extLst>
              </p:cNvPr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>
                <a:extLst>
                  <a:ext uri="{FF2B5EF4-FFF2-40B4-BE49-F238E27FC236}">
                    <a16:creationId xmlns:a16="http://schemas.microsoft.com/office/drawing/2014/main" id="{5E31647F-1A33-087C-DCC5-D0E893474788}"/>
                  </a:ext>
                </a:extLst>
              </p:cNvPr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>
                <a:extLst>
                  <a:ext uri="{FF2B5EF4-FFF2-40B4-BE49-F238E27FC236}">
                    <a16:creationId xmlns:a16="http://schemas.microsoft.com/office/drawing/2014/main" id="{88272642-F131-FCD0-6346-A2B4387612F3}"/>
                  </a:ext>
                </a:extLst>
              </p:cNvPr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>
                <a:extLst>
                  <a:ext uri="{FF2B5EF4-FFF2-40B4-BE49-F238E27FC236}">
                    <a16:creationId xmlns:a16="http://schemas.microsoft.com/office/drawing/2014/main" id="{D047005F-4EB5-08D1-4D77-6B8AC60C1CFA}"/>
                  </a:ext>
                </a:extLst>
              </p:cNvPr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>
                <a:extLst>
                  <a:ext uri="{FF2B5EF4-FFF2-40B4-BE49-F238E27FC236}">
                    <a16:creationId xmlns:a16="http://schemas.microsoft.com/office/drawing/2014/main" id="{1F6875E8-D4ED-85C8-1D8C-6759572FD27A}"/>
                  </a:ext>
                </a:extLst>
              </p:cNvPr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>
                <a:extLst>
                  <a:ext uri="{FF2B5EF4-FFF2-40B4-BE49-F238E27FC236}">
                    <a16:creationId xmlns:a16="http://schemas.microsoft.com/office/drawing/2014/main" id="{D9CFE0FA-F009-87A1-B810-84C857A88B33}"/>
                  </a:ext>
                </a:extLst>
              </p:cNvPr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>
                <a:extLst>
                  <a:ext uri="{FF2B5EF4-FFF2-40B4-BE49-F238E27FC236}">
                    <a16:creationId xmlns:a16="http://schemas.microsoft.com/office/drawing/2014/main" id="{DE97CF53-9C5D-70CC-0A85-483C5671927E}"/>
                  </a:ext>
                </a:extLst>
              </p:cNvPr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>
                <a:extLst>
                  <a:ext uri="{FF2B5EF4-FFF2-40B4-BE49-F238E27FC236}">
                    <a16:creationId xmlns:a16="http://schemas.microsoft.com/office/drawing/2014/main" id="{AAD0621B-137D-63F2-C117-AA104A3A43C9}"/>
                  </a:ext>
                </a:extLst>
              </p:cNvPr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>
                <a:extLst>
                  <a:ext uri="{FF2B5EF4-FFF2-40B4-BE49-F238E27FC236}">
                    <a16:creationId xmlns:a16="http://schemas.microsoft.com/office/drawing/2014/main" id="{A35EAA01-62F4-54E1-D49D-8B6056B04A74}"/>
                  </a:ext>
                </a:extLst>
              </p:cNvPr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>
                <a:extLst>
                  <a:ext uri="{FF2B5EF4-FFF2-40B4-BE49-F238E27FC236}">
                    <a16:creationId xmlns:a16="http://schemas.microsoft.com/office/drawing/2014/main" id="{C495C43A-9244-FF7F-8444-96923CD5CE4B}"/>
                  </a:ext>
                </a:extLst>
              </p:cNvPr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>
                <a:extLst>
                  <a:ext uri="{FF2B5EF4-FFF2-40B4-BE49-F238E27FC236}">
                    <a16:creationId xmlns:a16="http://schemas.microsoft.com/office/drawing/2014/main" id="{C2BE4902-379E-ADB4-396D-F7DA23D84057}"/>
                  </a:ext>
                </a:extLst>
              </p:cNvPr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>
                <a:extLst>
                  <a:ext uri="{FF2B5EF4-FFF2-40B4-BE49-F238E27FC236}">
                    <a16:creationId xmlns:a16="http://schemas.microsoft.com/office/drawing/2014/main" id="{254E930D-8BAF-C873-FAF5-D3281828BB11}"/>
                  </a:ext>
                </a:extLst>
              </p:cNvPr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>
                <a:extLst>
                  <a:ext uri="{FF2B5EF4-FFF2-40B4-BE49-F238E27FC236}">
                    <a16:creationId xmlns:a16="http://schemas.microsoft.com/office/drawing/2014/main" id="{8C1DA8F7-49C8-E4BB-9F07-D79F19AE96B5}"/>
                  </a:ext>
                </a:extLst>
              </p:cNvPr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>
                <a:extLst>
                  <a:ext uri="{FF2B5EF4-FFF2-40B4-BE49-F238E27FC236}">
                    <a16:creationId xmlns:a16="http://schemas.microsoft.com/office/drawing/2014/main" id="{F52DF458-2424-26E6-722D-31CCF4FDE88B}"/>
                  </a:ext>
                </a:extLst>
              </p:cNvPr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>
                <a:extLst>
                  <a:ext uri="{FF2B5EF4-FFF2-40B4-BE49-F238E27FC236}">
                    <a16:creationId xmlns:a16="http://schemas.microsoft.com/office/drawing/2014/main" id="{901A8990-C931-9E96-6DC6-307B30740345}"/>
                  </a:ext>
                </a:extLst>
              </p:cNvPr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>
                <a:extLst>
                  <a:ext uri="{FF2B5EF4-FFF2-40B4-BE49-F238E27FC236}">
                    <a16:creationId xmlns:a16="http://schemas.microsoft.com/office/drawing/2014/main" id="{F0062EF0-4A47-FDFE-FDAB-12180CF71018}"/>
                  </a:ext>
                </a:extLst>
              </p:cNvPr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>
                <a:extLst>
                  <a:ext uri="{FF2B5EF4-FFF2-40B4-BE49-F238E27FC236}">
                    <a16:creationId xmlns:a16="http://schemas.microsoft.com/office/drawing/2014/main" id="{DFB6A952-A43D-C900-C934-25FC99D3B6FD}"/>
                  </a:ext>
                </a:extLst>
              </p:cNvPr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>
                <a:extLst>
                  <a:ext uri="{FF2B5EF4-FFF2-40B4-BE49-F238E27FC236}">
                    <a16:creationId xmlns:a16="http://schemas.microsoft.com/office/drawing/2014/main" id="{29F1B5BC-9D0B-21D5-B9C5-6451A183545D}"/>
                  </a:ext>
                </a:extLst>
              </p:cNvPr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>
                <a:extLst>
                  <a:ext uri="{FF2B5EF4-FFF2-40B4-BE49-F238E27FC236}">
                    <a16:creationId xmlns:a16="http://schemas.microsoft.com/office/drawing/2014/main" id="{FE16D75C-E4BD-976D-54E6-0BAC03BDC575}"/>
                  </a:ext>
                </a:extLst>
              </p:cNvPr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>
                <a:extLst>
                  <a:ext uri="{FF2B5EF4-FFF2-40B4-BE49-F238E27FC236}">
                    <a16:creationId xmlns:a16="http://schemas.microsoft.com/office/drawing/2014/main" id="{33ECD807-7F0B-3D2B-26CC-B1ED07A18ACF}"/>
                  </a:ext>
                </a:extLst>
              </p:cNvPr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>
                <a:extLst>
                  <a:ext uri="{FF2B5EF4-FFF2-40B4-BE49-F238E27FC236}">
                    <a16:creationId xmlns:a16="http://schemas.microsoft.com/office/drawing/2014/main" id="{834DA092-5DB9-E0F1-079E-14BC33DA97EF}"/>
                  </a:ext>
                </a:extLst>
              </p:cNvPr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>
                <a:extLst>
                  <a:ext uri="{FF2B5EF4-FFF2-40B4-BE49-F238E27FC236}">
                    <a16:creationId xmlns:a16="http://schemas.microsoft.com/office/drawing/2014/main" id="{4784CBE5-4054-EA52-67D3-7E0860CFCE28}"/>
                  </a:ext>
                </a:extLst>
              </p:cNvPr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>
                <a:extLst>
                  <a:ext uri="{FF2B5EF4-FFF2-40B4-BE49-F238E27FC236}">
                    <a16:creationId xmlns:a16="http://schemas.microsoft.com/office/drawing/2014/main" id="{2F04FC33-4396-A497-0192-CC3FF0830340}"/>
                  </a:ext>
                </a:extLst>
              </p:cNvPr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>
                <a:extLst>
                  <a:ext uri="{FF2B5EF4-FFF2-40B4-BE49-F238E27FC236}">
                    <a16:creationId xmlns:a16="http://schemas.microsoft.com/office/drawing/2014/main" id="{5147596C-B61B-9515-39F1-98A466A2E4B0}"/>
                  </a:ext>
                </a:extLst>
              </p:cNvPr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>
                <a:extLst>
                  <a:ext uri="{FF2B5EF4-FFF2-40B4-BE49-F238E27FC236}">
                    <a16:creationId xmlns:a16="http://schemas.microsoft.com/office/drawing/2014/main" id="{6CD96172-6A22-5BAC-6EED-5C437FEC123D}"/>
                  </a:ext>
                </a:extLst>
              </p:cNvPr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>
                <a:extLst>
                  <a:ext uri="{FF2B5EF4-FFF2-40B4-BE49-F238E27FC236}">
                    <a16:creationId xmlns:a16="http://schemas.microsoft.com/office/drawing/2014/main" id="{98FFE3C5-4643-85FC-53C0-58D46FB8CAB7}"/>
                  </a:ext>
                </a:extLst>
              </p:cNvPr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>
                <a:extLst>
                  <a:ext uri="{FF2B5EF4-FFF2-40B4-BE49-F238E27FC236}">
                    <a16:creationId xmlns:a16="http://schemas.microsoft.com/office/drawing/2014/main" id="{EC7377B3-B6E6-CE9C-929E-7F912E53A2DD}"/>
                  </a:ext>
                </a:extLst>
              </p:cNvPr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>
                <a:extLst>
                  <a:ext uri="{FF2B5EF4-FFF2-40B4-BE49-F238E27FC236}">
                    <a16:creationId xmlns:a16="http://schemas.microsoft.com/office/drawing/2014/main" id="{EF4016B7-995A-8379-E8AC-ADD06800DC67}"/>
                  </a:ext>
                </a:extLst>
              </p:cNvPr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>
                <a:extLst>
                  <a:ext uri="{FF2B5EF4-FFF2-40B4-BE49-F238E27FC236}">
                    <a16:creationId xmlns:a16="http://schemas.microsoft.com/office/drawing/2014/main" id="{EBE0CE12-37E1-4236-2F69-FD5EBD366260}"/>
                  </a:ext>
                </a:extLst>
              </p:cNvPr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>
                <a:extLst>
                  <a:ext uri="{FF2B5EF4-FFF2-40B4-BE49-F238E27FC236}">
                    <a16:creationId xmlns:a16="http://schemas.microsoft.com/office/drawing/2014/main" id="{3E7E3F9B-2B5C-CB56-5F91-B3900778F3B3}"/>
                  </a:ext>
                </a:extLst>
              </p:cNvPr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>
                <a:extLst>
                  <a:ext uri="{FF2B5EF4-FFF2-40B4-BE49-F238E27FC236}">
                    <a16:creationId xmlns:a16="http://schemas.microsoft.com/office/drawing/2014/main" id="{E25FBB95-9320-9F69-D64B-CFE5B3EEFCC4}"/>
                  </a:ext>
                </a:extLst>
              </p:cNvPr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>
                <a:extLst>
                  <a:ext uri="{FF2B5EF4-FFF2-40B4-BE49-F238E27FC236}">
                    <a16:creationId xmlns:a16="http://schemas.microsoft.com/office/drawing/2014/main" id="{EDCD684E-0540-66DD-222E-D74B7D8F4F89}"/>
                  </a:ext>
                </a:extLst>
              </p:cNvPr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>
                <a:extLst>
                  <a:ext uri="{FF2B5EF4-FFF2-40B4-BE49-F238E27FC236}">
                    <a16:creationId xmlns:a16="http://schemas.microsoft.com/office/drawing/2014/main" id="{4C488DA8-C97A-C508-472D-A61E475C45B2}"/>
                  </a:ext>
                </a:extLst>
              </p:cNvPr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>
                <a:extLst>
                  <a:ext uri="{FF2B5EF4-FFF2-40B4-BE49-F238E27FC236}">
                    <a16:creationId xmlns:a16="http://schemas.microsoft.com/office/drawing/2014/main" id="{342FB7B8-EE20-BD87-6D0E-F3F541139BD7}"/>
                  </a:ext>
                </a:extLst>
              </p:cNvPr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>
                <a:extLst>
                  <a:ext uri="{FF2B5EF4-FFF2-40B4-BE49-F238E27FC236}">
                    <a16:creationId xmlns:a16="http://schemas.microsoft.com/office/drawing/2014/main" id="{3C330558-0B52-DA96-88D9-C63F465E3A7B}"/>
                  </a:ext>
                </a:extLst>
              </p:cNvPr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>
                <a:extLst>
                  <a:ext uri="{FF2B5EF4-FFF2-40B4-BE49-F238E27FC236}">
                    <a16:creationId xmlns:a16="http://schemas.microsoft.com/office/drawing/2014/main" id="{3A3F1D11-1C6E-9DFF-9E29-9DFC359B96E8}"/>
                  </a:ext>
                </a:extLst>
              </p:cNvPr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>
                <a:extLst>
                  <a:ext uri="{FF2B5EF4-FFF2-40B4-BE49-F238E27FC236}">
                    <a16:creationId xmlns:a16="http://schemas.microsoft.com/office/drawing/2014/main" id="{ED99311E-3A38-401E-DB48-53DF6E926ADB}"/>
                  </a:ext>
                </a:extLst>
              </p:cNvPr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>
                <a:extLst>
                  <a:ext uri="{FF2B5EF4-FFF2-40B4-BE49-F238E27FC236}">
                    <a16:creationId xmlns:a16="http://schemas.microsoft.com/office/drawing/2014/main" id="{A12A4B6E-7ABE-6C7D-5B58-6FFFE35FDA1E}"/>
                  </a:ext>
                </a:extLst>
              </p:cNvPr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>
                <a:extLst>
                  <a:ext uri="{FF2B5EF4-FFF2-40B4-BE49-F238E27FC236}">
                    <a16:creationId xmlns:a16="http://schemas.microsoft.com/office/drawing/2014/main" id="{C0558C9F-7224-1849-7A1F-9095D8882091}"/>
                  </a:ext>
                </a:extLst>
              </p:cNvPr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>
                <a:extLst>
                  <a:ext uri="{FF2B5EF4-FFF2-40B4-BE49-F238E27FC236}">
                    <a16:creationId xmlns:a16="http://schemas.microsoft.com/office/drawing/2014/main" id="{B414234C-34C5-2B63-5785-0F3B0F574C2B}"/>
                  </a:ext>
                </a:extLst>
              </p:cNvPr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>
                <a:extLst>
                  <a:ext uri="{FF2B5EF4-FFF2-40B4-BE49-F238E27FC236}">
                    <a16:creationId xmlns:a16="http://schemas.microsoft.com/office/drawing/2014/main" id="{90146A20-B92F-32B5-BDC2-3A939549A3E9}"/>
                  </a:ext>
                </a:extLst>
              </p:cNvPr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>
                <a:extLst>
                  <a:ext uri="{FF2B5EF4-FFF2-40B4-BE49-F238E27FC236}">
                    <a16:creationId xmlns:a16="http://schemas.microsoft.com/office/drawing/2014/main" id="{9D98DB8B-750C-D442-5908-2955DBB07107}"/>
                  </a:ext>
                </a:extLst>
              </p:cNvPr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>
                <a:extLst>
                  <a:ext uri="{FF2B5EF4-FFF2-40B4-BE49-F238E27FC236}">
                    <a16:creationId xmlns:a16="http://schemas.microsoft.com/office/drawing/2014/main" id="{33F278FF-7CCE-FDA7-E7D4-4153EE288424}"/>
                  </a:ext>
                </a:extLst>
              </p:cNvPr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>
                <a:extLst>
                  <a:ext uri="{FF2B5EF4-FFF2-40B4-BE49-F238E27FC236}">
                    <a16:creationId xmlns:a16="http://schemas.microsoft.com/office/drawing/2014/main" id="{B789E4E4-66E7-610D-FB71-818324B7C0D8}"/>
                  </a:ext>
                </a:extLst>
              </p:cNvPr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>
                <a:extLst>
                  <a:ext uri="{FF2B5EF4-FFF2-40B4-BE49-F238E27FC236}">
                    <a16:creationId xmlns:a16="http://schemas.microsoft.com/office/drawing/2014/main" id="{79F26DFB-777C-0A93-0F82-98A3C0A1C441}"/>
                  </a:ext>
                </a:extLst>
              </p:cNvPr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>
                <a:extLst>
                  <a:ext uri="{FF2B5EF4-FFF2-40B4-BE49-F238E27FC236}">
                    <a16:creationId xmlns:a16="http://schemas.microsoft.com/office/drawing/2014/main" id="{DE830E22-0D6D-407C-2815-6742EF62CBAC}"/>
                  </a:ext>
                </a:extLst>
              </p:cNvPr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>
                <a:extLst>
                  <a:ext uri="{FF2B5EF4-FFF2-40B4-BE49-F238E27FC236}">
                    <a16:creationId xmlns:a16="http://schemas.microsoft.com/office/drawing/2014/main" id="{71DD3F69-EE75-23B8-529A-298C57C62D3C}"/>
                  </a:ext>
                </a:extLst>
              </p:cNvPr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>
                <a:extLst>
                  <a:ext uri="{FF2B5EF4-FFF2-40B4-BE49-F238E27FC236}">
                    <a16:creationId xmlns:a16="http://schemas.microsoft.com/office/drawing/2014/main" id="{E9C252F7-47B8-2DDC-C666-F82F5C053ACD}"/>
                  </a:ext>
                </a:extLst>
              </p:cNvPr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>
                <a:extLst>
                  <a:ext uri="{FF2B5EF4-FFF2-40B4-BE49-F238E27FC236}">
                    <a16:creationId xmlns:a16="http://schemas.microsoft.com/office/drawing/2014/main" id="{C15B1BE1-3481-32D8-EE02-5ED419C4CA3A}"/>
                  </a:ext>
                </a:extLst>
              </p:cNvPr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>
                <a:extLst>
                  <a:ext uri="{FF2B5EF4-FFF2-40B4-BE49-F238E27FC236}">
                    <a16:creationId xmlns:a16="http://schemas.microsoft.com/office/drawing/2014/main" id="{AE415165-401C-F020-9619-B6A6121A8243}"/>
                  </a:ext>
                </a:extLst>
              </p:cNvPr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>
                <a:extLst>
                  <a:ext uri="{FF2B5EF4-FFF2-40B4-BE49-F238E27FC236}">
                    <a16:creationId xmlns:a16="http://schemas.microsoft.com/office/drawing/2014/main" id="{89548BF0-9DBD-634B-5C47-2594D66BF9A1}"/>
                  </a:ext>
                </a:extLst>
              </p:cNvPr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>
                <a:extLst>
                  <a:ext uri="{FF2B5EF4-FFF2-40B4-BE49-F238E27FC236}">
                    <a16:creationId xmlns:a16="http://schemas.microsoft.com/office/drawing/2014/main" id="{73F47853-1903-6C28-14A2-CBDBF2CECB6D}"/>
                  </a:ext>
                </a:extLst>
              </p:cNvPr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>
                <a:extLst>
                  <a:ext uri="{FF2B5EF4-FFF2-40B4-BE49-F238E27FC236}">
                    <a16:creationId xmlns:a16="http://schemas.microsoft.com/office/drawing/2014/main" id="{7BC4737B-7190-FA51-F00E-C59399060DC7}"/>
                  </a:ext>
                </a:extLst>
              </p:cNvPr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>
                <a:extLst>
                  <a:ext uri="{FF2B5EF4-FFF2-40B4-BE49-F238E27FC236}">
                    <a16:creationId xmlns:a16="http://schemas.microsoft.com/office/drawing/2014/main" id="{9BA1E2C8-946A-0CED-E108-3180D5DED357}"/>
                  </a:ext>
                </a:extLst>
              </p:cNvPr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>
                <a:extLst>
                  <a:ext uri="{FF2B5EF4-FFF2-40B4-BE49-F238E27FC236}">
                    <a16:creationId xmlns:a16="http://schemas.microsoft.com/office/drawing/2014/main" id="{FDB1AF8D-97A6-A7AF-59FC-C67998316A71}"/>
                  </a:ext>
                </a:extLst>
              </p:cNvPr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>
                <a:extLst>
                  <a:ext uri="{FF2B5EF4-FFF2-40B4-BE49-F238E27FC236}">
                    <a16:creationId xmlns:a16="http://schemas.microsoft.com/office/drawing/2014/main" id="{6DFAE5A6-08CD-0DA0-746D-9CD8B86F9183}"/>
                  </a:ext>
                </a:extLst>
              </p:cNvPr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>
                <a:extLst>
                  <a:ext uri="{FF2B5EF4-FFF2-40B4-BE49-F238E27FC236}">
                    <a16:creationId xmlns:a16="http://schemas.microsoft.com/office/drawing/2014/main" id="{A7DA4251-7C77-3C45-BD31-8E651FC0611E}"/>
                  </a:ext>
                </a:extLst>
              </p:cNvPr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>
                <a:extLst>
                  <a:ext uri="{FF2B5EF4-FFF2-40B4-BE49-F238E27FC236}">
                    <a16:creationId xmlns:a16="http://schemas.microsoft.com/office/drawing/2014/main" id="{F9D636AC-4FC1-84A7-D535-D6EB6E0ED11D}"/>
                  </a:ext>
                </a:extLst>
              </p:cNvPr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>
                <a:extLst>
                  <a:ext uri="{FF2B5EF4-FFF2-40B4-BE49-F238E27FC236}">
                    <a16:creationId xmlns:a16="http://schemas.microsoft.com/office/drawing/2014/main" id="{AFC93067-79FA-60C8-7495-5B42445ADFAF}"/>
                  </a:ext>
                </a:extLst>
              </p:cNvPr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>
                <a:extLst>
                  <a:ext uri="{FF2B5EF4-FFF2-40B4-BE49-F238E27FC236}">
                    <a16:creationId xmlns:a16="http://schemas.microsoft.com/office/drawing/2014/main" id="{206540AC-1C33-3CCE-441F-90A02E564332}"/>
                  </a:ext>
                </a:extLst>
              </p:cNvPr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>
                <a:extLst>
                  <a:ext uri="{FF2B5EF4-FFF2-40B4-BE49-F238E27FC236}">
                    <a16:creationId xmlns:a16="http://schemas.microsoft.com/office/drawing/2014/main" id="{E4C4F636-6E08-7F10-3236-35BB2B58FE87}"/>
                  </a:ext>
                </a:extLst>
              </p:cNvPr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>
                <a:extLst>
                  <a:ext uri="{FF2B5EF4-FFF2-40B4-BE49-F238E27FC236}">
                    <a16:creationId xmlns:a16="http://schemas.microsoft.com/office/drawing/2014/main" id="{4FFB44BE-AC77-B1AF-CA5D-E65330DD98BB}"/>
                  </a:ext>
                </a:extLst>
              </p:cNvPr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>
                <a:extLst>
                  <a:ext uri="{FF2B5EF4-FFF2-40B4-BE49-F238E27FC236}">
                    <a16:creationId xmlns:a16="http://schemas.microsoft.com/office/drawing/2014/main" id="{17B9C939-204E-B381-7D38-E2DA9D926A5B}"/>
                  </a:ext>
                </a:extLst>
              </p:cNvPr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>
                <a:extLst>
                  <a:ext uri="{FF2B5EF4-FFF2-40B4-BE49-F238E27FC236}">
                    <a16:creationId xmlns:a16="http://schemas.microsoft.com/office/drawing/2014/main" id="{B5992876-AA86-741C-7D66-4D14C29B9C5B}"/>
                  </a:ext>
                </a:extLst>
              </p:cNvPr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>
                <a:extLst>
                  <a:ext uri="{FF2B5EF4-FFF2-40B4-BE49-F238E27FC236}">
                    <a16:creationId xmlns:a16="http://schemas.microsoft.com/office/drawing/2014/main" id="{9858AF21-E56D-4F03-BAD9-B6FE47F3945D}"/>
                  </a:ext>
                </a:extLst>
              </p:cNvPr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>
                <a:extLst>
                  <a:ext uri="{FF2B5EF4-FFF2-40B4-BE49-F238E27FC236}">
                    <a16:creationId xmlns:a16="http://schemas.microsoft.com/office/drawing/2014/main" id="{B6B53D48-47B4-A0D7-D6AA-2AA5FA1A8882}"/>
                  </a:ext>
                </a:extLst>
              </p:cNvPr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>
                <a:extLst>
                  <a:ext uri="{FF2B5EF4-FFF2-40B4-BE49-F238E27FC236}">
                    <a16:creationId xmlns:a16="http://schemas.microsoft.com/office/drawing/2014/main" id="{3E429E12-3223-386E-73CE-0C8BEEAB7CA0}"/>
                  </a:ext>
                </a:extLst>
              </p:cNvPr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>
                <a:extLst>
                  <a:ext uri="{FF2B5EF4-FFF2-40B4-BE49-F238E27FC236}">
                    <a16:creationId xmlns:a16="http://schemas.microsoft.com/office/drawing/2014/main" id="{503D0224-5707-D194-0D4B-DDBEADDBD859}"/>
                  </a:ext>
                </a:extLst>
              </p:cNvPr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>
                <a:extLst>
                  <a:ext uri="{FF2B5EF4-FFF2-40B4-BE49-F238E27FC236}">
                    <a16:creationId xmlns:a16="http://schemas.microsoft.com/office/drawing/2014/main" id="{F406178C-333E-A412-6E42-86CE9CE8D567}"/>
                  </a:ext>
                </a:extLst>
              </p:cNvPr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>
                <a:extLst>
                  <a:ext uri="{FF2B5EF4-FFF2-40B4-BE49-F238E27FC236}">
                    <a16:creationId xmlns:a16="http://schemas.microsoft.com/office/drawing/2014/main" id="{164B9DA6-4CB5-76FF-5164-0EF03D0C689F}"/>
                  </a:ext>
                </a:extLst>
              </p:cNvPr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>
                <a:extLst>
                  <a:ext uri="{FF2B5EF4-FFF2-40B4-BE49-F238E27FC236}">
                    <a16:creationId xmlns:a16="http://schemas.microsoft.com/office/drawing/2014/main" id="{2F5703C6-C4D0-1765-CF7E-2E3A1311E461}"/>
                  </a:ext>
                </a:extLst>
              </p:cNvPr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>
                <a:extLst>
                  <a:ext uri="{FF2B5EF4-FFF2-40B4-BE49-F238E27FC236}">
                    <a16:creationId xmlns:a16="http://schemas.microsoft.com/office/drawing/2014/main" id="{8249FB7B-141E-3FEC-B5F8-C96AC7AA3149}"/>
                  </a:ext>
                </a:extLst>
              </p:cNvPr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>
                <a:extLst>
                  <a:ext uri="{FF2B5EF4-FFF2-40B4-BE49-F238E27FC236}">
                    <a16:creationId xmlns:a16="http://schemas.microsoft.com/office/drawing/2014/main" id="{5EAE73BC-F857-B8A8-2174-D0224F8D335A}"/>
                  </a:ext>
                </a:extLst>
              </p:cNvPr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>
                <a:extLst>
                  <a:ext uri="{FF2B5EF4-FFF2-40B4-BE49-F238E27FC236}">
                    <a16:creationId xmlns:a16="http://schemas.microsoft.com/office/drawing/2014/main" id="{3394A142-FCA5-2EC9-E33D-1A257BF57AA7}"/>
                  </a:ext>
                </a:extLst>
              </p:cNvPr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>
                <a:extLst>
                  <a:ext uri="{FF2B5EF4-FFF2-40B4-BE49-F238E27FC236}">
                    <a16:creationId xmlns:a16="http://schemas.microsoft.com/office/drawing/2014/main" id="{B851C74D-E7E6-4CEB-82DB-56D4F15282F8}"/>
                  </a:ext>
                </a:extLst>
              </p:cNvPr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>
                <a:extLst>
                  <a:ext uri="{FF2B5EF4-FFF2-40B4-BE49-F238E27FC236}">
                    <a16:creationId xmlns:a16="http://schemas.microsoft.com/office/drawing/2014/main" id="{9DA95FDA-158E-C5AB-45EE-DB8A5868BC9E}"/>
                  </a:ext>
                </a:extLst>
              </p:cNvPr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>
                <a:extLst>
                  <a:ext uri="{FF2B5EF4-FFF2-40B4-BE49-F238E27FC236}">
                    <a16:creationId xmlns:a16="http://schemas.microsoft.com/office/drawing/2014/main" id="{2769ACE0-5FE4-5AF1-7D38-BC2CCACF36AD}"/>
                  </a:ext>
                </a:extLst>
              </p:cNvPr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>
                <a:extLst>
                  <a:ext uri="{FF2B5EF4-FFF2-40B4-BE49-F238E27FC236}">
                    <a16:creationId xmlns:a16="http://schemas.microsoft.com/office/drawing/2014/main" id="{DA09E220-DB5B-1528-25A5-274D61E18539}"/>
                  </a:ext>
                </a:extLst>
              </p:cNvPr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>
                <a:extLst>
                  <a:ext uri="{FF2B5EF4-FFF2-40B4-BE49-F238E27FC236}">
                    <a16:creationId xmlns:a16="http://schemas.microsoft.com/office/drawing/2014/main" id="{CA04787D-DA25-59AB-44C6-EBD35CF0F3CE}"/>
                  </a:ext>
                </a:extLst>
              </p:cNvPr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>
                <a:extLst>
                  <a:ext uri="{FF2B5EF4-FFF2-40B4-BE49-F238E27FC236}">
                    <a16:creationId xmlns:a16="http://schemas.microsoft.com/office/drawing/2014/main" id="{C4A6DB07-0E77-285C-A71A-CA504A6AD74B}"/>
                  </a:ext>
                </a:extLst>
              </p:cNvPr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>
                <a:extLst>
                  <a:ext uri="{FF2B5EF4-FFF2-40B4-BE49-F238E27FC236}">
                    <a16:creationId xmlns:a16="http://schemas.microsoft.com/office/drawing/2014/main" id="{067B9DCC-880A-19A4-4A17-866DAB8C8416}"/>
                  </a:ext>
                </a:extLst>
              </p:cNvPr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>
                <a:extLst>
                  <a:ext uri="{FF2B5EF4-FFF2-40B4-BE49-F238E27FC236}">
                    <a16:creationId xmlns:a16="http://schemas.microsoft.com/office/drawing/2014/main" id="{9E450DCF-BEC0-583A-66AE-9AE53E4E56DF}"/>
                  </a:ext>
                </a:extLst>
              </p:cNvPr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>
                <a:extLst>
                  <a:ext uri="{FF2B5EF4-FFF2-40B4-BE49-F238E27FC236}">
                    <a16:creationId xmlns:a16="http://schemas.microsoft.com/office/drawing/2014/main" id="{E40CA4FD-25C1-6981-7D67-72D51C7A3F4F}"/>
                  </a:ext>
                </a:extLst>
              </p:cNvPr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366937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On-screen Show (16:9)</PresentationFormat>
  <Paragraphs>74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Space Grotesk Medium</vt:lpstr>
      <vt:lpstr>Courier New</vt:lpstr>
      <vt:lpstr>Orbitron</vt:lpstr>
      <vt:lpstr>Space Grotesk</vt:lpstr>
      <vt:lpstr>Arial</vt:lpstr>
      <vt:lpstr>PT Sans</vt:lpstr>
      <vt:lpstr>IBM Plex Sans</vt:lpstr>
      <vt:lpstr>Wingdings</vt:lpstr>
      <vt:lpstr>Aeronautics by Slidesgo</vt:lpstr>
      <vt:lpstr>SkyAirlines Flight Booking Application</vt:lpstr>
      <vt:lpstr>Table of contents</vt:lpstr>
      <vt:lpstr>Introduction</vt:lpstr>
      <vt:lpstr>Objective !</vt:lpstr>
      <vt:lpstr>Technology Stack</vt:lpstr>
      <vt:lpstr>Frontend</vt:lpstr>
      <vt:lpstr>Backend</vt:lpstr>
      <vt:lpstr>Features</vt:lpstr>
      <vt:lpstr>PowerPoint Presentation</vt:lpstr>
      <vt:lpstr>Architecture</vt:lpstr>
      <vt:lpstr>PowerPoint Presentation</vt:lpstr>
      <vt:lpstr>Challenges &amp; Solutions</vt:lpstr>
      <vt:lpstr>PowerPoint Presentation</vt:lpstr>
      <vt:lpstr>Demo screenshots</vt:lpstr>
      <vt:lpstr>PowerPoint Presentation</vt:lpstr>
      <vt:lpstr>PowerPoint Presentation</vt:lpstr>
      <vt:lpstr>PowerPoint Presentation</vt:lpstr>
      <vt:lpstr>Future Scope</vt:lpstr>
      <vt:lpstr>PowerPoint Presentation</vt:lpstr>
      <vt:lpstr>Conclusion</vt:lpstr>
      <vt:lpstr>The project demonstrates the integration of modern web technologies for real-world applications.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Mr. SURENDAR</dc:creator>
  <cp:lastModifiedBy>Mr. SURENDAR</cp:lastModifiedBy>
  <cp:revision>1</cp:revision>
  <dcterms:modified xsi:type="dcterms:W3CDTF">2024-11-22T10:23:09Z</dcterms:modified>
</cp:coreProperties>
</file>